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1"/>
  </p:notesMasterIdLst>
  <p:sldIdLst>
    <p:sldId id="256" r:id="rId3"/>
    <p:sldId id="259" r:id="rId4"/>
    <p:sldId id="257" r:id="rId5"/>
    <p:sldId id="258" r:id="rId6"/>
    <p:sldId id="260" r:id="rId7"/>
    <p:sldId id="264" r:id="rId8"/>
    <p:sldId id="261" r:id="rId9"/>
    <p:sldId id="265" r:id="rId10"/>
    <p:sldId id="267" r:id="rId11"/>
    <p:sldId id="270" r:id="rId12"/>
    <p:sldId id="262" r:id="rId13"/>
    <p:sldId id="269" r:id="rId14"/>
    <p:sldId id="279" r:id="rId15"/>
    <p:sldId id="275" r:id="rId16"/>
    <p:sldId id="276" r:id="rId17"/>
    <p:sldId id="280" r:id="rId18"/>
    <p:sldId id="281" r:id="rId19"/>
    <p:sldId id="282" r:id="rId20"/>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showGuides="1">
      <p:cViewPr varScale="1">
        <p:scale>
          <a:sx n="81" d="100"/>
          <a:sy n="81" d="100"/>
        </p:scale>
        <p:origin x="67" y="20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gs" Target="tags/tag1.xml"/></Relationships>
</file>

<file path=ppt/media/hdphoto1.wdp>
</file>

<file path=ppt/media/image17.jpg>
</file>

<file path=ppt/media/image18.jpg>
</file>

<file path=ppt/media/image2.png>
</file>

<file path=ppt/media/image3.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方正黑体简体" panose="02010601030101010101" pitchFamily="2" charset="-122"/>
                <a:ea typeface="方正黑体简体" panose="02010601030101010101" pitchFamily="2"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方正黑体简体" panose="02010601030101010101" pitchFamily="2" charset="-122"/>
                <a:ea typeface="方正黑体简体" panose="02010601030101010101" pitchFamily="2" charset="-122"/>
              </a:defRPr>
            </a:lvl1pPr>
          </a:lstStyle>
          <a:p>
            <a:fld id="{9370F511-A0E0-44A1-92D5-38E769AC0172}" type="datetimeFigureOut">
              <a:rPr lang="zh-CN" altLang="en-US" smtClean="0"/>
              <a:pPr/>
              <a:t>2018/12/3</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方正黑体简体" panose="02010601030101010101" pitchFamily="2" charset="-122"/>
                <a:ea typeface="方正黑体简体" panose="02010601030101010101" pitchFamily="2"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方正黑体简体" panose="02010601030101010101" pitchFamily="2" charset="-122"/>
                <a:ea typeface="方正黑体简体" panose="02010601030101010101" pitchFamily="2" charset="-122"/>
              </a:defRPr>
            </a:lvl1pPr>
          </a:lstStyle>
          <a:p>
            <a:fld id="{50E12480-5BD4-4207-8D78-803435DDC6F0}" type="slidenum">
              <a:rPr lang="zh-CN" altLang="en-US" smtClean="0"/>
              <a:pPr/>
              <a:t>‹#›</a:t>
            </a:fld>
            <a:endParaRPr lang="zh-CN" altLang="en-US" dirty="0"/>
          </a:p>
        </p:txBody>
      </p:sp>
    </p:spTree>
    <p:extLst>
      <p:ext uri="{BB962C8B-B14F-4D97-AF65-F5344CB8AC3E}">
        <p14:creationId xmlns:p14="http://schemas.microsoft.com/office/powerpoint/2010/main" val="2250734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方正黑体简体" panose="02010601030101010101" pitchFamily="2" charset="-122"/>
        <a:ea typeface="方正黑体简体" panose="02010601030101010101" pitchFamily="2" charset="-122"/>
        <a:cs typeface="+mn-cs"/>
      </a:defRPr>
    </a:lvl1pPr>
    <a:lvl2pPr marL="457200" algn="l" defTabSz="914400" rtl="0" eaLnBrk="1" latinLnBrk="0" hangingPunct="1">
      <a:defRPr sz="1200" kern="1200">
        <a:solidFill>
          <a:schemeClr val="tx1"/>
        </a:solidFill>
        <a:latin typeface="方正黑体简体" panose="02010601030101010101" pitchFamily="2" charset="-122"/>
        <a:ea typeface="方正黑体简体" panose="02010601030101010101" pitchFamily="2" charset="-122"/>
        <a:cs typeface="+mn-cs"/>
      </a:defRPr>
    </a:lvl2pPr>
    <a:lvl3pPr marL="914400" algn="l" defTabSz="914400" rtl="0" eaLnBrk="1" latinLnBrk="0" hangingPunct="1">
      <a:defRPr sz="1200" kern="1200">
        <a:solidFill>
          <a:schemeClr val="tx1"/>
        </a:solidFill>
        <a:latin typeface="方正黑体简体" panose="02010601030101010101" pitchFamily="2" charset="-122"/>
        <a:ea typeface="方正黑体简体" panose="02010601030101010101" pitchFamily="2" charset="-122"/>
        <a:cs typeface="+mn-cs"/>
      </a:defRPr>
    </a:lvl3pPr>
    <a:lvl4pPr marL="1371600" algn="l" defTabSz="914400" rtl="0" eaLnBrk="1" latinLnBrk="0" hangingPunct="1">
      <a:defRPr sz="1200" kern="1200">
        <a:solidFill>
          <a:schemeClr val="tx1"/>
        </a:solidFill>
        <a:latin typeface="方正黑体简体" panose="02010601030101010101" pitchFamily="2" charset="-122"/>
        <a:ea typeface="方正黑体简体" panose="02010601030101010101" pitchFamily="2" charset="-122"/>
        <a:cs typeface="+mn-cs"/>
      </a:defRPr>
    </a:lvl4pPr>
    <a:lvl5pPr marL="1828800" algn="l" defTabSz="914400" rtl="0" eaLnBrk="1" latinLnBrk="0" hangingPunct="1">
      <a:defRPr sz="1200" kern="1200">
        <a:solidFill>
          <a:schemeClr val="tx1"/>
        </a:solidFill>
        <a:latin typeface="方正黑体简体" panose="02010601030101010101" pitchFamily="2" charset="-122"/>
        <a:ea typeface="方正黑体简体" panose="02010601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2056928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24589112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1447407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519559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34357902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35615745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14251075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42521170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40765325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3346744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2863260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10499880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2842576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2430107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3477134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2559664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2129975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A12BB17-DE4E-4339-B59E-9728E93D4CE4}" type="slidenum">
              <a:rPr kumimoji="0" lang="zh-CN" altLang="en-US" sz="1200" b="0" i="0" u="none" strike="noStrike" kern="1200" cap="none" spc="0" normalizeH="0" baseline="0" noProof="0" smtClean="0">
                <a:ln>
                  <a:noFill/>
                </a:ln>
                <a:solidFill>
                  <a:prstClr val="black"/>
                </a:solidFill>
                <a:effectLst/>
                <a:uLnTx/>
                <a:uFillTx/>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dirty="0">
              <a:ln>
                <a:noFill/>
              </a:ln>
              <a:solidFill>
                <a:prstClr val="black"/>
              </a:solidFill>
              <a:effectLst/>
              <a:uLnTx/>
              <a:uFillTx/>
              <a:cs typeface="+mn-cs"/>
            </a:endParaRPr>
          </a:p>
        </p:txBody>
      </p:sp>
    </p:spTree>
    <p:extLst>
      <p:ext uri="{BB962C8B-B14F-4D97-AF65-F5344CB8AC3E}">
        <p14:creationId xmlns:p14="http://schemas.microsoft.com/office/powerpoint/2010/main" val="2006371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21C8A4-2959-42B9-A43B-FD3E6F1F617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E63265B-1020-4ECD-8A59-61F5260D60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C17C7F2F-9E79-4EAB-B493-D2CC97080DCF}"/>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5" name="页脚占位符 4">
            <a:extLst>
              <a:ext uri="{FF2B5EF4-FFF2-40B4-BE49-F238E27FC236}">
                <a16:creationId xmlns:a16="http://schemas.microsoft.com/office/drawing/2014/main" id="{79973D87-3B67-4C10-95B6-0C7535BBB35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85F5B7F-DBD8-4EF8-B223-593EEF80B28A}"/>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3407721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ED1ED4-57F9-4014-8798-863ACE1E04B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7A858F2-9F74-4EAE-BDCE-F8F5B4B25566}"/>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C0B241D-6742-4EA8-BB56-8C8226F38BF8}"/>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5" name="页脚占位符 4">
            <a:extLst>
              <a:ext uri="{FF2B5EF4-FFF2-40B4-BE49-F238E27FC236}">
                <a16:creationId xmlns:a16="http://schemas.microsoft.com/office/drawing/2014/main" id="{D8201134-B313-4E09-B0E2-64A8356E2AD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0753B22-387D-4184-BB9E-77643E512B1A}"/>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982627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3DBC335-BC03-41EF-830F-1BBB7633469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7968BD8D-F28F-4E03-86C3-6EEE10864EA5}"/>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5838228-E6F1-42A3-AE7C-A0629CFD9451}"/>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5" name="页脚占位符 4">
            <a:extLst>
              <a:ext uri="{FF2B5EF4-FFF2-40B4-BE49-F238E27FC236}">
                <a16:creationId xmlns:a16="http://schemas.microsoft.com/office/drawing/2014/main" id="{DA774CAD-C37F-4465-8BE6-3A7CE51EA55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4DB81C7-4672-49C3-8B7B-1A0C6920B125}"/>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3726352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0918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31815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95419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7F77BB8-5807-40A8-A426-6FC4DFC5E037}" type="datetimeFigureOut">
              <a:rPr lang="zh-CN" altLang="en-US" smtClean="0"/>
              <a:t>2018/12/3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BBA7C03-6C44-47E7-A8C6-04C31E4E0B1D}" type="slidenum">
              <a:rPr lang="zh-CN" altLang="en-US" smtClean="0"/>
              <a:t>‹#›</a:t>
            </a:fld>
            <a:endParaRPr lang="zh-CN" altLang="en-US"/>
          </a:p>
        </p:txBody>
      </p:sp>
    </p:spTree>
    <p:extLst>
      <p:ext uri="{BB962C8B-B14F-4D97-AF65-F5344CB8AC3E}">
        <p14:creationId xmlns:p14="http://schemas.microsoft.com/office/powerpoint/2010/main" val="15075764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7F77BB8-5807-40A8-A426-6FC4DFC5E037}" type="datetimeFigureOut">
              <a:rPr lang="zh-CN" altLang="en-US" smtClean="0"/>
              <a:t>2018/12/3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BBA7C03-6C44-47E7-A8C6-04C31E4E0B1D}" type="slidenum">
              <a:rPr lang="zh-CN" altLang="en-US" smtClean="0"/>
              <a:t>‹#›</a:t>
            </a:fld>
            <a:endParaRPr lang="zh-CN" altLang="en-US"/>
          </a:p>
        </p:txBody>
      </p:sp>
    </p:spTree>
    <p:extLst>
      <p:ext uri="{BB962C8B-B14F-4D97-AF65-F5344CB8AC3E}">
        <p14:creationId xmlns:p14="http://schemas.microsoft.com/office/powerpoint/2010/main" val="15790871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7F77BB8-5807-40A8-A426-6FC4DFC5E037}" type="datetimeFigureOut">
              <a:rPr lang="zh-CN" altLang="en-US" smtClean="0"/>
              <a:t>2018/12/3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BBA7C03-6C44-47E7-A8C6-04C31E4E0B1D}" type="slidenum">
              <a:rPr lang="zh-CN" altLang="en-US" smtClean="0"/>
              <a:t>‹#›</a:t>
            </a:fld>
            <a:endParaRPr lang="zh-CN" altLang="en-US"/>
          </a:p>
        </p:txBody>
      </p:sp>
    </p:spTree>
    <p:extLst>
      <p:ext uri="{BB962C8B-B14F-4D97-AF65-F5344CB8AC3E}">
        <p14:creationId xmlns:p14="http://schemas.microsoft.com/office/powerpoint/2010/main" val="26682986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7F77BB8-5807-40A8-A426-6FC4DFC5E037}" type="datetimeFigureOut">
              <a:rPr lang="zh-CN" altLang="en-US" smtClean="0"/>
              <a:t>2018/12/3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BBA7C03-6C44-47E7-A8C6-04C31E4E0B1D}" type="slidenum">
              <a:rPr lang="zh-CN" altLang="en-US" smtClean="0"/>
              <a:t>‹#›</a:t>
            </a:fld>
            <a:endParaRPr lang="zh-CN" altLang="en-US"/>
          </a:p>
        </p:txBody>
      </p:sp>
    </p:spTree>
    <p:extLst>
      <p:ext uri="{BB962C8B-B14F-4D97-AF65-F5344CB8AC3E}">
        <p14:creationId xmlns:p14="http://schemas.microsoft.com/office/powerpoint/2010/main" val="9948254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7F77BB8-5807-40A8-A426-6FC4DFC5E037}" type="datetimeFigureOut">
              <a:rPr lang="zh-CN" altLang="en-US" smtClean="0"/>
              <a:t>2018/12/3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BBA7C03-6C44-47E7-A8C6-04C31E4E0B1D}" type="slidenum">
              <a:rPr lang="zh-CN" altLang="en-US" smtClean="0"/>
              <a:t>‹#›</a:t>
            </a:fld>
            <a:endParaRPr lang="zh-CN" altLang="en-US"/>
          </a:p>
        </p:txBody>
      </p:sp>
    </p:spTree>
    <p:extLst>
      <p:ext uri="{BB962C8B-B14F-4D97-AF65-F5344CB8AC3E}">
        <p14:creationId xmlns:p14="http://schemas.microsoft.com/office/powerpoint/2010/main" val="32196408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3EFC67-15D2-4995-BE14-8BCC694E8CF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73F3C96-77E0-45BC-A73F-A2BAA9F93B7B}"/>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231CDC7-6F87-4ECB-9719-83FB0B43F696}"/>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5" name="页脚占位符 4">
            <a:extLst>
              <a:ext uri="{FF2B5EF4-FFF2-40B4-BE49-F238E27FC236}">
                <a16:creationId xmlns:a16="http://schemas.microsoft.com/office/drawing/2014/main" id="{A996AEAF-A211-42B0-BA59-75EC3C83B84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6D96954-5D78-49D5-A044-5484585D0CC5}"/>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35725329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7F77BB8-5807-40A8-A426-6FC4DFC5E037}" type="datetimeFigureOut">
              <a:rPr lang="zh-CN" altLang="en-US" smtClean="0"/>
              <a:t>2018/12/3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BBA7C03-6C44-47E7-A8C6-04C31E4E0B1D}" type="slidenum">
              <a:rPr lang="zh-CN" altLang="en-US" smtClean="0"/>
              <a:t>‹#›</a:t>
            </a:fld>
            <a:endParaRPr lang="zh-CN" altLang="en-US"/>
          </a:p>
        </p:txBody>
      </p:sp>
    </p:spTree>
    <p:extLst>
      <p:ext uri="{BB962C8B-B14F-4D97-AF65-F5344CB8AC3E}">
        <p14:creationId xmlns:p14="http://schemas.microsoft.com/office/powerpoint/2010/main" val="42910631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F77BB8-5807-40A8-A426-6FC4DFC5E037}" type="datetimeFigureOut">
              <a:rPr lang="zh-CN" altLang="en-US" smtClean="0"/>
              <a:t>2018/12/3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BBA7C03-6C44-47E7-A8C6-04C31E4E0B1D}" type="slidenum">
              <a:rPr lang="zh-CN" altLang="en-US" smtClean="0"/>
              <a:t>‹#›</a:t>
            </a:fld>
            <a:endParaRPr lang="zh-CN" altLang="en-US"/>
          </a:p>
        </p:txBody>
      </p:sp>
    </p:spTree>
    <p:extLst>
      <p:ext uri="{BB962C8B-B14F-4D97-AF65-F5344CB8AC3E}">
        <p14:creationId xmlns:p14="http://schemas.microsoft.com/office/powerpoint/2010/main" val="23190094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F77BB8-5807-40A8-A426-6FC4DFC5E037}" type="datetimeFigureOut">
              <a:rPr lang="zh-CN" altLang="en-US" smtClean="0"/>
              <a:t>2018/12/3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BBA7C03-6C44-47E7-A8C6-04C31E4E0B1D}" type="slidenum">
              <a:rPr lang="zh-CN" altLang="en-US" smtClean="0"/>
              <a:t>‹#›</a:t>
            </a:fld>
            <a:endParaRPr lang="zh-CN" altLang="en-US"/>
          </a:p>
        </p:txBody>
      </p:sp>
    </p:spTree>
    <p:extLst>
      <p:ext uri="{BB962C8B-B14F-4D97-AF65-F5344CB8AC3E}">
        <p14:creationId xmlns:p14="http://schemas.microsoft.com/office/powerpoint/2010/main" val="3434725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E098DC-BCBD-44C1-9743-DF9397044C0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C15CCF9-3BB1-4D56-8C20-60389D566C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18CD7C29-CF7F-4400-A443-45012AC33FB9}"/>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5" name="页脚占位符 4">
            <a:extLst>
              <a:ext uri="{FF2B5EF4-FFF2-40B4-BE49-F238E27FC236}">
                <a16:creationId xmlns:a16="http://schemas.microsoft.com/office/drawing/2014/main" id="{52C24FE6-9587-4947-BABC-AAD0285A9AB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0E53BB4-CBB9-4E0B-84A1-9709A18080A6}"/>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3426679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5DE3D1-D5E0-4BDF-A0EB-294215EE817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7A1E85B-5478-4FB7-90A4-848CB4C97065}"/>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45A55EB0-5541-4866-A78C-5991D763E9C8}"/>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D80E9417-9280-4118-BD13-C36ED937713E}"/>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6" name="页脚占位符 5">
            <a:extLst>
              <a:ext uri="{FF2B5EF4-FFF2-40B4-BE49-F238E27FC236}">
                <a16:creationId xmlns:a16="http://schemas.microsoft.com/office/drawing/2014/main" id="{E86D1030-65AC-4D1E-BBDF-D5F21F43BF7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6B3AE8E-7B16-47A3-B5D2-EEEB34F005F6}"/>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2334655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04E8F9-9E84-411D-A34F-E6018C111C0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DACFC72-8333-457E-A10F-BE8D40EC8E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04CBAA2A-6BAA-469F-A1CA-E3BA431AA5AD}"/>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F5CFB93F-3B6D-4994-B6A4-CE7563F48A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77EA91AF-EA00-41B2-AB0F-2DF5ED8B2FE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25D75E2-3801-4567-9D4A-B4510BF066B5}"/>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8" name="页脚占位符 7">
            <a:extLst>
              <a:ext uri="{FF2B5EF4-FFF2-40B4-BE49-F238E27FC236}">
                <a16:creationId xmlns:a16="http://schemas.microsoft.com/office/drawing/2014/main" id="{0395123D-9A7B-4F9B-B8B0-1B33D65BB597}"/>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D6E021E-8C3D-43DD-8E9C-3976732D3840}"/>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4225224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687649-9C6C-4B60-B533-432DF85D286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FE25F76-0E12-46D2-804D-BEE2A5E0E684}"/>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4" name="页脚占位符 3">
            <a:extLst>
              <a:ext uri="{FF2B5EF4-FFF2-40B4-BE49-F238E27FC236}">
                <a16:creationId xmlns:a16="http://schemas.microsoft.com/office/drawing/2014/main" id="{24FC7B11-269A-4AE2-B17D-0123C4AF03B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7018238-FC73-4B3D-93E6-29332E473E50}"/>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657333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22EEE00-87A1-4719-A8A9-741A18FD256D}"/>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3" name="页脚占位符 2">
            <a:extLst>
              <a:ext uri="{FF2B5EF4-FFF2-40B4-BE49-F238E27FC236}">
                <a16:creationId xmlns:a16="http://schemas.microsoft.com/office/drawing/2014/main" id="{4C93939B-E178-426C-80BB-6F39BE971C5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2FCC657-1A6A-4F8A-A25A-DC8B4624E840}"/>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1476681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6B5588-2C17-481C-8157-09CB6551887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E553B42-953A-407C-87D5-F54D5C4DDF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90F6E485-2E4B-4D6F-ACD6-DFCF653372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36FABEA3-5E39-4C16-8D94-141C53400D83}"/>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6" name="页脚占位符 5">
            <a:extLst>
              <a:ext uri="{FF2B5EF4-FFF2-40B4-BE49-F238E27FC236}">
                <a16:creationId xmlns:a16="http://schemas.microsoft.com/office/drawing/2014/main" id="{FF8C13A7-106A-44FC-B6A7-A00F6855833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A655557-716D-4C3B-8D9E-DA0DF2B56449}"/>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1007342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F46C80-58F6-439E-96DB-6B915DC904B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6AA9F8CA-69F2-4118-B555-5C32C487D5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C521138-C09F-43BD-9373-C0515AC675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93FE74E-7049-42BC-8D3A-132890D2B438}"/>
              </a:ext>
            </a:extLst>
          </p:cNvPr>
          <p:cNvSpPr>
            <a:spLocks noGrp="1"/>
          </p:cNvSpPr>
          <p:nvPr>
            <p:ph type="dt" sz="half" idx="10"/>
          </p:nvPr>
        </p:nvSpPr>
        <p:spPr/>
        <p:txBody>
          <a:bodyPr/>
          <a:lstStyle/>
          <a:p>
            <a:fld id="{F79F2E88-0472-4E97-B46D-5E3D82756B67}" type="datetimeFigureOut">
              <a:rPr lang="zh-CN" altLang="en-US" smtClean="0"/>
              <a:t>2018/12/3</a:t>
            </a:fld>
            <a:endParaRPr lang="zh-CN" altLang="en-US"/>
          </a:p>
        </p:txBody>
      </p:sp>
      <p:sp>
        <p:nvSpPr>
          <p:cNvPr id="6" name="页脚占位符 5">
            <a:extLst>
              <a:ext uri="{FF2B5EF4-FFF2-40B4-BE49-F238E27FC236}">
                <a16:creationId xmlns:a16="http://schemas.microsoft.com/office/drawing/2014/main" id="{CCDCB22B-C470-4308-8E14-707B560C66B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8F17B45-0B58-4C03-AB34-0DBEC3B1E00F}"/>
              </a:ext>
            </a:extLst>
          </p:cNvPr>
          <p:cNvSpPr>
            <a:spLocks noGrp="1"/>
          </p:cNvSpPr>
          <p:nvPr>
            <p:ph type="sldNum" sz="quarter" idx="12"/>
          </p:nvPr>
        </p:nvSpPr>
        <p:spPr/>
        <p:txBody>
          <a:bodyPr/>
          <a:lstStyle/>
          <a:p>
            <a:fld id="{C5473176-AF27-4377-A8A7-92E50FEE0C28}" type="slidenum">
              <a:rPr lang="zh-CN" altLang="en-US" smtClean="0"/>
              <a:t>‹#›</a:t>
            </a:fld>
            <a:endParaRPr lang="zh-CN" altLang="en-US"/>
          </a:p>
        </p:txBody>
      </p:sp>
    </p:spTree>
    <p:extLst>
      <p:ext uri="{BB962C8B-B14F-4D97-AF65-F5344CB8AC3E}">
        <p14:creationId xmlns:p14="http://schemas.microsoft.com/office/powerpoint/2010/main" val="7100302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804B7E6-E824-4832-9322-A225E773F6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99E83593-A1D9-429E-9641-7FAA441596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70F3FDE0-1986-4EA3-8211-CBC5962E23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方正黑体简体" panose="02010601030101010101" pitchFamily="2" charset="-122"/>
                <a:ea typeface="方正黑体简体" panose="02010601030101010101" pitchFamily="2" charset="-122"/>
              </a:defRPr>
            </a:lvl1pPr>
          </a:lstStyle>
          <a:p>
            <a:fld id="{F79F2E88-0472-4E97-B46D-5E3D82756B67}" type="datetimeFigureOut">
              <a:rPr lang="zh-CN" altLang="en-US" smtClean="0"/>
              <a:pPr/>
              <a:t>2018/12/3</a:t>
            </a:fld>
            <a:endParaRPr lang="zh-CN" altLang="en-US" dirty="0"/>
          </a:p>
        </p:txBody>
      </p:sp>
      <p:sp>
        <p:nvSpPr>
          <p:cNvPr id="5" name="页脚占位符 4">
            <a:extLst>
              <a:ext uri="{FF2B5EF4-FFF2-40B4-BE49-F238E27FC236}">
                <a16:creationId xmlns:a16="http://schemas.microsoft.com/office/drawing/2014/main" id="{3786B31E-9302-4D83-B5D1-D53AFD47C6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方正黑体简体" panose="02010601030101010101" pitchFamily="2" charset="-122"/>
                <a:ea typeface="方正黑体简体" panose="02010601030101010101" pitchFamily="2" charset="-122"/>
              </a:defRPr>
            </a:lvl1pPr>
          </a:lstStyle>
          <a:p>
            <a:endParaRPr lang="zh-CN" altLang="en-US" dirty="0"/>
          </a:p>
        </p:txBody>
      </p:sp>
      <p:sp>
        <p:nvSpPr>
          <p:cNvPr id="6" name="灯片编号占位符 5">
            <a:extLst>
              <a:ext uri="{FF2B5EF4-FFF2-40B4-BE49-F238E27FC236}">
                <a16:creationId xmlns:a16="http://schemas.microsoft.com/office/drawing/2014/main" id="{00BD6579-E944-4EA4-8B4C-3949BAFE6D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方正黑体简体" panose="02010601030101010101" pitchFamily="2" charset="-122"/>
                <a:ea typeface="方正黑体简体" panose="02010601030101010101" pitchFamily="2" charset="-122"/>
              </a:defRPr>
            </a:lvl1pPr>
          </a:lstStyle>
          <a:p>
            <a:fld id="{C5473176-AF27-4377-A8A7-92E50FEE0C28}" type="slidenum">
              <a:rPr lang="zh-CN" altLang="en-US" smtClean="0"/>
              <a:pPr/>
              <a:t>‹#›</a:t>
            </a:fld>
            <a:endParaRPr lang="zh-CN" altLang="en-US" dirty="0"/>
          </a:p>
        </p:txBody>
      </p:sp>
    </p:spTree>
    <p:extLst>
      <p:ext uri="{BB962C8B-B14F-4D97-AF65-F5344CB8AC3E}">
        <p14:creationId xmlns:p14="http://schemas.microsoft.com/office/powerpoint/2010/main" val="34586313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方正黑体简体" panose="02010601030101010101" pitchFamily="2" charset="-122"/>
          <a:ea typeface="方正黑体简体" panose="02010601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方正黑体简体" panose="02010601030101010101" pitchFamily="2" charset="-122"/>
          <a:ea typeface="方正黑体简体" panose="02010601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方正黑体简体" panose="02010601030101010101" pitchFamily="2" charset="-122"/>
          <a:ea typeface="方正黑体简体" panose="02010601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方正黑体简体" panose="02010601030101010101" pitchFamily="2" charset="-122"/>
          <a:ea typeface="方正黑体简体" panose="02010601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方正黑体简体" panose="02010601030101010101" pitchFamily="2" charset="-122"/>
          <a:ea typeface="方正黑体简体" panose="02010601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方正黑体简体" panose="02010601030101010101" pitchFamily="2" charset="-122"/>
          <a:ea typeface="方正黑体简体" panose="02010601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方正黑体简体" panose="02010601030101010101" pitchFamily="2" charset="-122"/>
              </a:defRPr>
            </a:lvl1pPr>
          </a:lstStyle>
          <a:p>
            <a:fld id="{C7F77BB8-5807-40A8-A426-6FC4DFC5E037}" type="datetimeFigureOut">
              <a:rPr lang="zh-CN" altLang="en-US" smtClean="0"/>
              <a:pPr/>
              <a:t>2018/12/3</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方正黑体简体" panose="02010601030101010101"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方正黑体简体" panose="02010601030101010101" pitchFamily="2" charset="-122"/>
              </a:defRPr>
            </a:lvl1pPr>
          </a:lstStyle>
          <a:p>
            <a:fld id="{2BBA7C03-6C44-47E7-A8C6-04C31E4E0B1D}" type="slidenum">
              <a:rPr lang="zh-CN" altLang="en-US" smtClean="0"/>
              <a:pPr/>
              <a:t>‹#›</a:t>
            </a:fld>
            <a:endParaRPr lang="zh-CN" altLang="en-US" dirty="0"/>
          </a:p>
        </p:txBody>
      </p:sp>
    </p:spTree>
    <p:extLst>
      <p:ext uri="{BB962C8B-B14F-4D97-AF65-F5344CB8AC3E}">
        <p14:creationId xmlns:p14="http://schemas.microsoft.com/office/powerpoint/2010/main" val="49597567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方正黑体简体" panose="02010601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方正黑体简体" panose="02010601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方正黑体简体" panose="02010601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黑体简体" panose="02010601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黑体简体" panose="02010601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黑体简体" panose="02010601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4.emf"/><Relationship Id="rId5" Type="http://schemas.openxmlformats.org/officeDocument/2006/relationships/image" Target="../media/image12.emf"/><Relationship Id="rId4" Type="http://schemas.openxmlformats.org/officeDocument/2006/relationships/image" Target="../media/image11.emf"/></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4.emf"/></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4.emf"/></Relationships>
</file>

<file path=ppt/slides/_rels/slide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4.emf"/><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18.jpg"/></Relationships>
</file>

<file path=ppt/slides/_rels/slide1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4.emf"/><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4.emf"/><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p:cNvPicPr>
            <a:picLocks noChangeAspect="1"/>
          </p:cNvPicPr>
          <p:nvPr/>
        </p:nvPicPr>
        <p:blipFill>
          <a:blip r:embed="rId3"/>
          <a:stretch>
            <a:fillRect/>
          </a:stretch>
        </p:blipFill>
        <p:spPr>
          <a:xfrm>
            <a:off x="2624100" y="794874"/>
            <a:ext cx="5017182" cy="4945002"/>
          </a:xfrm>
          <a:prstGeom prst="rect">
            <a:avLst/>
          </a:prstGeom>
        </p:spPr>
      </p:pic>
      <p:sp>
        <p:nvSpPr>
          <p:cNvPr id="43" name="文本框 42"/>
          <p:cNvSpPr txBox="1"/>
          <p:nvPr/>
        </p:nvSpPr>
        <p:spPr>
          <a:xfrm>
            <a:off x="6492313" y="1054074"/>
            <a:ext cx="492443"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rPr>
              <a:t>2</a:t>
            </a:r>
            <a:endParaRPr kumimoji="0" lang="zh-CN" altLang="en-US" sz="48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endParaRPr>
          </a:p>
        </p:txBody>
      </p:sp>
      <p:sp>
        <p:nvSpPr>
          <p:cNvPr id="44" name="文本框 43"/>
          <p:cNvSpPr txBox="1"/>
          <p:nvPr/>
        </p:nvSpPr>
        <p:spPr>
          <a:xfrm>
            <a:off x="6864477" y="1604322"/>
            <a:ext cx="33855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rPr>
              <a:t>0</a:t>
            </a:r>
            <a:endParaRPr kumimoji="0" lang="zh-CN" altLang="en-US" sz="24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endParaRPr>
          </a:p>
        </p:txBody>
      </p:sp>
      <p:sp>
        <p:nvSpPr>
          <p:cNvPr id="45" name="文本框 44"/>
          <p:cNvSpPr txBox="1"/>
          <p:nvPr/>
        </p:nvSpPr>
        <p:spPr>
          <a:xfrm>
            <a:off x="7058609" y="1951042"/>
            <a:ext cx="37382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a:solidFill>
                  <a:prstClr val="white">
                    <a:lumMod val="75000"/>
                  </a:prstClr>
                </a:solidFill>
                <a:latin typeface="方正书宋简体" panose="03000509000000000000" pitchFamily="65" charset="-122"/>
                <a:ea typeface="方正书宋简体" panose="03000509000000000000" pitchFamily="65" charset="-122"/>
              </a:rPr>
              <a:t>1</a:t>
            </a:r>
            <a:endParaRPr kumimoji="0" lang="zh-CN" altLang="en-US" sz="24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endParaRPr>
          </a:p>
        </p:txBody>
      </p:sp>
      <p:sp>
        <p:nvSpPr>
          <p:cNvPr id="46" name="文本框 45"/>
          <p:cNvSpPr txBox="1"/>
          <p:nvPr/>
        </p:nvSpPr>
        <p:spPr>
          <a:xfrm>
            <a:off x="7336872" y="2007298"/>
            <a:ext cx="659155" cy="101566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6000" b="1" noProof="0" dirty="0">
                <a:solidFill>
                  <a:prstClr val="white">
                    <a:lumMod val="75000"/>
                  </a:prstClr>
                </a:solidFill>
                <a:latin typeface="方正书宋简体" panose="03000509000000000000" pitchFamily="65" charset="-122"/>
                <a:ea typeface="方正书宋简体" panose="03000509000000000000" pitchFamily="65" charset="-122"/>
              </a:rPr>
              <a:t>8</a:t>
            </a:r>
            <a:endParaRPr kumimoji="0" lang="zh-CN" altLang="en-US" sz="60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endParaRPr>
          </a:p>
        </p:txBody>
      </p:sp>
      <p:sp>
        <p:nvSpPr>
          <p:cNvPr id="48" name="AutoShape 34"/>
          <p:cNvSpPr>
            <a:spLocks noChangeAspect="1" noChangeArrowheads="1" noTextEdit="1"/>
          </p:cNvSpPr>
          <p:nvPr/>
        </p:nvSpPr>
        <p:spPr bwMode="auto">
          <a:xfrm>
            <a:off x="1157288" y="128588"/>
            <a:ext cx="5299075" cy="425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9" name="Freeform 36"/>
          <p:cNvSpPr>
            <a:spLocks/>
          </p:cNvSpPr>
          <p:nvPr/>
        </p:nvSpPr>
        <p:spPr bwMode="auto">
          <a:xfrm>
            <a:off x="771526" y="60326"/>
            <a:ext cx="6002338" cy="4419600"/>
          </a:xfrm>
          <a:custGeom>
            <a:avLst/>
            <a:gdLst>
              <a:gd name="T0" fmla="*/ 410 w 1478"/>
              <a:gd name="T1" fmla="*/ 1046 h 1090"/>
              <a:gd name="T2" fmla="*/ 118 w 1478"/>
              <a:gd name="T3" fmla="*/ 624 h 1090"/>
              <a:gd name="T4" fmla="*/ 754 w 1478"/>
              <a:gd name="T5" fmla="*/ 20 h 1090"/>
              <a:gd name="T6" fmla="*/ 1374 w 1478"/>
              <a:gd name="T7" fmla="*/ 502 h 1090"/>
              <a:gd name="T8" fmla="*/ 982 w 1478"/>
              <a:gd name="T9" fmla="*/ 1046 h 1090"/>
              <a:gd name="T10" fmla="*/ 410 w 1478"/>
              <a:gd name="T11" fmla="*/ 1046 h 1090"/>
            </a:gdLst>
            <a:ahLst/>
            <a:cxnLst>
              <a:cxn ang="0">
                <a:pos x="T0" y="T1"/>
              </a:cxn>
              <a:cxn ang="0">
                <a:pos x="T2" y="T3"/>
              </a:cxn>
              <a:cxn ang="0">
                <a:pos x="T4" y="T5"/>
              </a:cxn>
              <a:cxn ang="0">
                <a:pos x="T6" y="T7"/>
              </a:cxn>
              <a:cxn ang="0">
                <a:pos x="T8" y="T9"/>
              </a:cxn>
              <a:cxn ang="0">
                <a:pos x="T10" y="T11"/>
              </a:cxn>
            </a:cxnLst>
            <a:rect l="0" t="0" r="r" b="b"/>
            <a:pathLst>
              <a:path w="1478" h="1090">
                <a:moveTo>
                  <a:pt x="410" y="1046"/>
                </a:moveTo>
                <a:cubicBezTo>
                  <a:pt x="410" y="1046"/>
                  <a:pt x="0" y="1016"/>
                  <a:pt x="118" y="624"/>
                </a:cubicBezTo>
                <a:cubicBezTo>
                  <a:pt x="236" y="232"/>
                  <a:pt x="482" y="0"/>
                  <a:pt x="754" y="20"/>
                </a:cubicBezTo>
                <a:cubicBezTo>
                  <a:pt x="1026" y="40"/>
                  <a:pt x="1270" y="144"/>
                  <a:pt x="1374" y="502"/>
                </a:cubicBezTo>
                <a:cubicBezTo>
                  <a:pt x="1478" y="860"/>
                  <a:pt x="1264" y="1002"/>
                  <a:pt x="982" y="1046"/>
                </a:cubicBezTo>
                <a:cubicBezTo>
                  <a:pt x="700" y="1090"/>
                  <a:pt x="410" y="1046"/>
                  <a:pt x="410" y="1046"/>
                </a:cubicBezTo>
                <a:close/>
              </a:path>
            </a:pathLst>
          </a:custGeom>
          <a:noFill/>
          <a:ln w="4763" cap="flat">
            <a:solidFill>
              <a:srgbClr val="EAEAE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0" name="Freeform 37"/>
          <p:cNvSpPr>
            <a:spLocks/>
          </p:cNvSpPr>
          <p:nvPr/>
        </p:nvSpPr>
        <p:spPr bwMode="auto">
          <a:xfrm>
            <a:off x="950913" y="144463"/>
            <a:ext cx="5773738" cy="4275138"/>
          </a:xfrm>
          <a:custGeom>
            <a:avLst/>
            <a:gdLst>
              <a:gd name="T0" fmla="*/ 731 w 1422"/>
              <a:gd name="T1" fmla="*/ 19 h 1054"/>
              <a:gd name="T2" fmla="*/ 1323 w 1422"/>
              <a:gd name="T3" fmla="*/ 484 h 1054"/>
              <a:gd name="T4" fmla="*/ 947 w 1422"/>
              <a:gd name="T5" fmla="*/ 1008 h 1054"/>
              <a:gd name="T6" fmla="*/ 391 w 1422"/>
              <a:gd name="T7" fmla="*/ 1007 h 1054"/>
              <a:gd name="T8" fmla="*/ 108 w 1422"/>
              <a:gd name="T9" fmla="*/ 600 h 1054"/>
              <a:gd name="T10" fmla="*/ 115 w 1422"/>
              <a:gd name="T11" fmla="*/ 576 h 1054"/>
              <a:gd name="T12" fmla="*/ 212 w 1422"/>
              <a:gd name="T13" fmla="*/ 349 h 1054"/>
              <a:gd name="T14" fmla="*/ 731 w 1422"/>
              <a:gd name="T15" fmla="*/ 19 h 10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2" h="1054">
                <a:moveTo>
                  <a:pt x="731" y="19"/>
                </a:moveTo>
                <a:cubicBezTo>
                  <a:pt x="992" y="44"/>
                  <a:pt x="1225" y="142"/>
                  <a:pt x="1323" y="484"/>
                </a:cubicBezTo>
                <a:cubicBezTo>
                  <a:pt x="1422" y="827"/>
                  <a:pt x="1216" y="963"/>
                  <a:pt x="947" y="1008"/>
                </a:cubicBezTo>
                <a:cubicBezTo>
                  <a:pt x="676" y="1054"/>
                  <a:pt x="392" y="1012"/>
                  <a:pt x="391" y="1007"/>
                </a:cubicBezTo>
                <a:cubicBezTo>
                  <a:pt x="389" y="1003"/>
                  <a:pt x="0" y="975"/>
                  <a:pt x="108" y="600"/>
                </a:cubicBezTo>
                <a:cubicBezTo>
                  <a:pt x="110" y="592"/>
                  <a:pt x="112" y="584"/>
                  <a:pt x="115" y="576"/>
                </a:cubicBezTo>
                <a:cubicBezTo>
                  <a:pt x="140" y="493"/>
                  <a:pt x="172" y="417"/>
                  <a:pt x="212" y="349"/>
                </a:cubicBezTo>
                <a:cubicBezTo>
                  <a:pt x="340" y="129"/>
                  <a:pt x="530" y="0"/>
                  <a:pt x="731" y="19"/>
                </a:cubicBezTo>
                <a:close/>
              </a:path>
            </a:pathLst>
          </a:custGeom>
          <a:noFill/>
          <a:ln w="4763" cap="flat">
            <a:solidFill>
              <a:srgbClr val="E8E8E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1" name="Freeform 38"/>
          <p:cNvSpPr>
            <a:spLocks/>
          </p:cNvSpPr>
          <p:nvPr/>
        </p:nvSpPr>
        <p:spPr bwMode="auto">
          <a:xfrm>
            <a:off x="1125538" y="209551"/>
            <a:ext cx="5546725" cy="4152900"/>
          </a:xfrm>
          <a:custGeom>
            <a:avLst/>
            <a:gdLst>
              <a:gd name="T0" fmla="*/ 709 w 1366"/>
              <a:gd name="T1" fmla="*/ 23 h 1024"/>
              <a:gd name="T2" fmla="*/ 1273 w 1366"/>
              <a:gd name="T3" fmla="*/ 472 h 1024"/>
              <a:gd name="T4" fmla="*/ 912 w 1366"/>
              <a:gd name="T5" fmla="*/ 976 h 1024"/>
              <a:gd name="T6" fmla="*/ 372 w 1366"/>
              <a:gd name="T7" fmla="*/ 974 h 1024"/>
              <a:gd name="T8" fmla="*/ 98 w 1366"/>
              <a:gd name="T9" fmla="*/ 581 h 1024"/>
              <a:gd name="T10" fmla="*/ 104 w 1366"/>
              <a:gd name="T11" fmla="*/ 558 h 1024"/>
              <a:gd name="T12" fmla="*/ 199 w 1366"/>
              <a:gd name="T13" fmla="*/ 336 h 1024"/>
              <a:gd name="T14" fmla="*/ 709 w 1366"/>
              <a:gd name="T15" fmla="*/ 23 h 10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6" h="1024">
                <a:moveTo>
                  <a:pt x="709" y="23"/>
                </a:moveTo>
                <a:cubicBezTo>
                  <a:pt x="959" y="52"/>
                  <a:pt x="1181" y="145"/>
                  <a:pt x="1273" y="472"/>
                </a:cubicBezTo>
                <a:cubicBezTo>
                  <a:pt x="1366" y="799"/>
                  <a:pt x="1169" y="929"/>
                  <a:pt x="912" y="976"/>
                </a:cubicBezTo>
                <a:cubicBezTo>
                  <a:pt x="653" y="1024"/>
                  <a:pt x="375" y="984"/>
                  <a:pt x="372" y="974"/>
                </a:cubicBezTo>
                <a:cubicBezTo>
                  <a:pt x="370" y="966"/>
                  <a:pt x="0" y="939"/>
                  <a:pt x="98" y="581"/>
                </a:cubicBezTo>
                <a:cubicBezTo>
                  <a:pt x="101" y="573"/>
                  <a:pt x="102" y="565"/>
                  <a:pt x="104" y="558"/>
                </a:cubicBezTo>
                <a:cubicBezTo>
                  <a:pt x="128" y="478"/>
                  <a:pt x="158" y="404"/>
                  <a:pt x="199" y="336"/>
                </a:cubicBezTo>
                <a:cubicBezTo>
                  <a:pt x="323" y="128"/>
                  <a:pt x="512" y="0"/>
                  <a:pt x="709" y="23"/>
                </a:cubicBezTo>
                <a:close/>
              </a:path>
            </a:pathLst>
          </a:custGeom>
          <a:noFill/>
          <a:ln w="4763" cap="flat">
            <a:solidFill>
              <a:srgbClr val="E6E6E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2" name="Freeform 39"/>
          <p:cNvSpPr>
            <a:spLocks/>
          </p:cNvSpPr>
          <p:nvPr/>
        </p:nvSpPr>
        <p:spPr bwMode="auto">
          <a:xfrm>
            <a:off x="1303338" y="271463"/>
            <a:ext cx="5319713" cy="4029075"/>
          </a:xfrm>
          <a:custGeom>
            <a:avLst/>
            <a:gdLst>
              <a:gd name="T0" fmla="*/ 686 w 1310"/>
              <a:gd name="T1" fmla="*/ 28 h 994"/>
              <a:gd name="T2" fmla="*/ 1223 w 1310"/>
              <a:gd name="T3" fmla="*/ 460 h 994"/>
              <a:gd name="T4" fmla="*/ 877 w 1310"/>
              <a:gd name="T5" fmla="*/ 944 h 994"/>
              <a:gd name="T6" fmla="*/ 353 w 1310"/>
              <a:gd name="T7" fmla="*/ 941 h 994"/>
              <a:gd name="T8" fmla="*/ 88 w 1310"/>
              <a:gd name="T9" fmla="*/ 563 h 994"/>
              <a:gd name="T10" fmla="*/ 93 w 1310"/>
              <a:gd name="T11" fmla="*/ 540 h 994"/>
              <a:gd name="T12" fmla="*/ 184 w 1310"/>
              <a:gd name="T13" fmla="*/ 324 h 994"/>
              <a:gd name="T14" fmla="*/ 686 w 1310"/>
              <a:gd name="T15" fmla="*/ 28 h 9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0" h="994">
                <a:moveTo>
                  <a:pt x="686" y="28"/>
                </a:moveTo>
                <a:cubicBezTo>
                  <a:pt x="925" y="62"/>
                  <a:pt x="1135" y="148"/>
                  <a:pt x="1223" y="460"/>
                </a:cubicBezTo>
                <a:cubicBezTo>
                  <a:pt x="1310" y="773"/>
                  <a:pt x="1121" y="895"/>
                  <a:pt x="877" y="944"/>
                </a:cubicBezTo>
                <a:cubicBezTo>
                  <a:pt x="628" y="994"/>
                  <a:pt x="357" y="956"/>
                  <a:pt x="353" y="941"/>
                </a:cubicBezTo>
                <a:cubicBezTo>
                  <a:pt x="349" y="929"/>
                  <a:pt x="0" y="904"/>
                  <a:pt x="88" y="563"/>
                </a:cubicBezTo>
                <a:cubicBezTo>
                  <a:pt x="90" y="556"/>
                  <a:pt x="91" y="548"/>
                  <a:pt x="93" y="540"/>
                </a:cubicBezTo>
                <a:cubicBezTo>
                  <a:pt x="114" y="464"/>
                  <a:pt x="142" y="392"/>
                  <a:pt x="184" y="324"/>
                </a:cubicBezTo>
                <a:cubicBezTo>
                  <a:pt x="305" y="129"/>
                  <a:pt x="493" y="0"/>
                  <a:pt x="686" y="28"/>
                </a:cubicBezTo>
                <a:close/>
              </a:path>
            </a:pathLst>
          </a:custGeom>
          <a:noFill/>
          <a:ln w="4763" cap="flat">
            <a:solidFill>
              <a:srgbClr val="E4E4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3" name="Freeform 40"/>
          <p:cNvSpPr>
            <a:spLocks/>
          </p:cNvSpPr>
          <p:nvPr/>
        </p:nvSpPr>
        <p:spPr bwMode="auto">
          <a:xfrm>
            <a:off x="1477963" y="334963"/>
            <a:ext cx="5092700" cy="3905250"/>
          </a:xfrm>
          <a:custGeom>
            <a:avLst/>
            <a:gdLst>
              <a:gd name="T0" fmla="*/ 664 w 1254"/>
              <a:gd name="T1" fmla="*/ 32 h 963"/>
              <a:gd name="T2" fmla="*/ 1173 w 1254"/>
              <a:gd name="T3" fmla="*/ 448 h 963"/>
              <a:gd name="T4" fmla="*/ 843 w 1254"/>
              <a:gd name="T5" fmla="*/ 911 h 963"/>
              <a:gd name="T6" fmla="*/ 334 w 1254"/>
              <a:gd name="T7" fmla="*/ 908 h 963"/>
              <a:gd name="T8" fmla="*/ 79 w 1254"/>
              <a:gd name="T9" fmla="*/ 544 h 963"/>
              <a:gd name="T10" fmla="*/ 83 w 1254"/>
              <a:gd name="T11" fmla="*/ 522 h 963"/>
              <a:gd name="T12" fmla="*/ 171 w 1254"/>
              <a:gd name="T13" fmla="*/ 311 h 963"/>
              <a:gd name="T14" fmla="*/ 664 w 1254"/>
              <a:gd name="T15" fmla="*/ 32 h 9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4" h="963">
                <a:moveTo>
                  <a:pt x="664" y="32"/>
                </a:moveTo>
                <a:cubicBezTo>
                  <a:pt x="892" y="70"/>
                  <a:pt x="1091" y="151"/>
                  <a:pt x="1173" y="448"/>
                </a:cubicBezTo>
                <a:cubicBezTo>
                  <a:pt x="1254" y="745"/>
                  <a:pt x="1074" y="861"/>
                  <a:pt x="843" y="911"/>
                </a:cubicBezTo>
                <a:cubicBezTo>
                  <a:pt x="605" y="963"/>
                  <a:pt x="340" y="927"/>
                  <a:pt x="334" y="908"/>
                </a:cubicBezTo>
                <a:cubicBezTo>
                  <a:pt x="330" y="892"/>
                  <a:pt x="0" y="868"/>
                  <a:pt x="79" y="544"/>
                </a:cubicBezTo>
                <a:cubicBezTo>
                  <a:pt x="81" y="537"/>
                  <a:pt x="81" y="529"/>
                  <a:pt x="83" y="522"/>
                </a:cubicBezTo>
                <a:cubicBezTo>
                  <a:pt x="102" y="449"/>
                  <a:pt x="128" y="379"/>
                  <a:pt x="171" y="311"/>
                </a:cubicBezTo>
                <a:cubicBezTo>
                  <a:pt x="288" y="129"/>
                  <a:pt x="475" y="0"/>
                  <a:pt x="664" y="32"/>
                </a:cubicBezTo>
                <a:close/>
              </a:path>
            </a:pathLst>
          </a:custGeom>
          <a:noFill/>
          <a:ln w="4763" cap="flat">
            <a:solidFill>
              <a:srgbClr val="E2E2E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4" name="Freeform 41"/>
          <p:cNvSpPr>
            <a:spLocks/>
          </p:cNvSpPr>
          <p:nvPr/>
        </p:nvSpPr>
        <p:spPr bwMode="auto">
          <a:xfrm>
            <a:off x="1652588" y="400051"/>
            <a:ext cx="4868863" cy="3783013"/>
          </a:xfrm>
          <a:custGeom>
            <a:avLst/>
            <a:gdLst>
              <a:gd name="T0" fmla="*/ 642 w 1199"/>
              <a:gd name="T1" fmla="*/ 36 h 933"/>
              <a:gd name="T2" fmla="*/ 1123 w 1199"/>
              <a:gd name="T3" fmla="*/ 435 h 933"/>
              <a:gd name="T4" fmla="*/ 809 w 1199"/>
              <a:gd name="T5" fmla="*/ 879 h 933"/>
              <a:gd name="T6" fmla="*/ 316 w 1199"/>
              <a:gd name="T7" fmla="*/ 874 h 933"/>
              <a:gd name="T8" fmla="*/ 70 w 1199"/>
              <a:gd name="T9" fmla="*/ 525 h 933"/>
              <a:gd name="T10" fmla="*/ 73 w 1199"/>
              <a:gd name="T11" fmla="*/ 504 h 933"/>
              <a:gd name="T12" fmla="*/ 158 w 1199"/>
              <a:gd name="T13" fmla="*/ 298 h 933"/>
              <a:gd name="T14" fmla="*/ 642 w 1199"/>
              <a:gd name="T15" fmla="*/ 36 h 9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9" h="933">
                <a:moveTo>
                  <a:pt x="642" y="36"/>
                </a:moveTo>
                <a:cubicBezTo>
                  <a:pt x="858" y="78"/>
                  <a:pt x="1047" y="154"/>
                  <a:pt x="1123" y="435"/>
                </a:cubicBezTo>
                <a:cubicBezTo>
                  <a:pt x="1199" y="717"/>
                  <a:pt x="1027" y="827"/>
                  <a:pt x="809" y="879"/>
                </a:cubicBezTo>
                <a:cubicBezTo>
                  <a:pt x="582" y="933"/>
                  <a:pt x="323" y="898"/>
                  <a:pt x="316" y="874"/>
                </a:cubicBezTo>
                <a:cubicBezTo>
                  <a:pt x="310" y="854"/>
                  <a:pt x="0" y="832"/>
                  <a:pt x="70" y="525"/>
                </a:cubicBezTo>
                <a:cubicBezTo>
                  <a:pt x="71" y="518"/>
                  <a:pt x="71" y="511"/>
                  <a:pt x="73" y="504"/>
                </a:cubicBezTo>
                <a:cubicBezTo>
                  <a:pt x="90" y="434"/>
                  <a:pt x="114" y="366"/>
                  <a:pt x="158" y="298"/>
                </a:cubicBezTo>
                <a:cubicBezTo>
                  <a:pt x="270" y="128"/>
                  <a:pt x="456" y="0"/>
                  <a:pt x="642" y="36"/>
                </a:cubicBezTo>
                <a:close/>
              </a:path>
            </a:pathLst>
          </a:custGeom>
          <a:noFill/>
          <a:ln w="4763" cap="flat">
            <a:solidFill>
              <a:srgbClr val="E0DFD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5" name="Freeform 42"/>
          <p:cNvSpPr>
            <a:spLocks/>
          </p:cNvSpPr>
          <p:nvPr/>
        </p:nvSpPr>
        <p:spPr bwMode="auto">
          <a:xfrm>
            <a:off x="1831976" y="461963"/>
            <a:ext cx="4637088" cy="3660775"/>
          </a:xfrm>
          <a:custGeom>
            <a:avLst/>
            <a:gdLst>
              <a:gd name="T0" fmla="*/ 619 w 1142"/>
              <a:gd name="T1" fmla="*/ 41 h 903"/>
              <a:gd name="T2" fmla="*/ 1072 w 1142"/>
              <a:gd name="T3" fmla="*/ 424 h 903"/>
              <a:gd name="T4" fmla="*/ 773 w 1142"/>
              <a:gd name="T5" fmla="*/ 847 h 903"/>
              <a:gd name="T6" fmla="*/ 297 w 1142"/>
              <a:gd name="T7" fmla="*/ 842 h 903"/>
              <a:gd name="T8" fmla="*/ 59 w 1142"/>
              <a:gd name="T9" fmla="*/ 507 h 903"/>
              <a:gd name="T10" fmla="*/ 62 w 1142"/>
              <a:gd name="T11" fmla="*/ 486 h 903"/>
              <a:gd name="T12" fmla="*/ 144 w 1142"/>
              <a:gd name="T13" fmla="*/ 287 h 903"/>
              <a:gd name="T14" fmla="*/ 619 w 1142"/>
              <a:gd name="T15" fmla="*/ 41 h 9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2" h="903">
                <a:moveTo>
                  <a:pt x="619" y="41"/>
                </a:moveTo>
                <a:cubicBezTo>
                  <a:pt x="824" y="86"/>
                  <a:pt x="1002" y="158"/>
                  <a:pt x="1072" y="424"/>
                </a:cubicBezTo>
                <a:cubicBezTo>
                  <a:pt x="1142" y="690"/>
                  <a:pt x="979" y="794"/>
                  <a:pt x="773" y="847"/>
                </a:cubicBezTo>
                <a:cubicBezTo>
                  <a:pt x="557" y="903"/>
                  <a:pt x="305" y="871"/>
                  <a:pt x="297" y="842"/>
                </a:cubicBezTo>
                <a:cubicBezTo>
                  <a:pt x="290" y="818"/>
                  <a:pt x="0" y="797"/>
                  <a:pt x="59" y="507"/>
                </a:cubicBezTo>
                <a:cubicBezTo>
                  <a:pt x="61" y="501"/>
                  <a:pt x="61" y="493"/>
                  <a:pt x="62" y="486"/>
                </a:cubicBezTo>
                <a:cubicBezTo>
                  <a:pt x="76" y="420"/>
                  <a:pt x="99" y="354"/>
                  <a:pt x="144" y="287"/>
                </a:cubicBezTo>
                <a:cubicBezTo>
                  <a:pt x="251" y="128"/>
                  <a:pt x="437" y="0"/>
                  <a:pt x="619" y="41"/>
                </a:cubicBezTo>
                <a:close/>
              </a:path>
            </a:pathLst>
          </a:custGeom>
          <a:noFill/>
          <a:ln w="4763" cap="flat">
            <a:solidFill>
              <a:srgbClr val="DEDDD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6" name="Freeform 43"/>
          <p:cNvSpPr>
            <a:spLocks/>
          </p:cNvSpPr>
          <p:nvPr/>
        </p:nvSpPr>
        <p:spPr bwMode="auto">
          <a:xfrm>
            <a:off x="2006601" y="527051"/>
            <a:ext cx="4413250" cy="3538538"/>
          </a:xfrm>
          <a:custGeom>
            <a:avLst/>
            <a:gdLst>
              <a:gd name="T0" fmla="*/ 597 w 1087"/>
              <a:gd name="T1" fmla="*/ 45 h 873"/>
              <a:gd name="T2" fmla="*/ 1022 w 1087"/>
              <a:gd name="T3" fmla="*/ 411 h 873"/>
              <a:gd name="T4" fmla="*/ 739 w 1087"/>
              <a:gd name="T5" fmla="*/ 815 h 873"/>
              <a:gd name="T6" fmla="*/ 278 w 1087"/>
              <a:gd name="T7" fmla="*/ 808 h 873"/>
              <a:gd name="T8" fmla="*/ 50 w 1087"/>
              <a:gd name="T9" fmla="*/ 488 h 873"/>
              <a:gd name="T10" fmla="*/ 52 w 1087"/>
              <a:gd name="T11" fmla="*/ 468 h 873"/>
              <a:gd name="T12" fmla="*/ 131 w 1087"/>
              <a:gd name="T13" fmla="*/ 274 h 873"/>
              <a:gd name="T14" fmla="*/ 597 w 1087"/>
              <a:gd name="T15" fmla="*/ 45 h 8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7" h="873">
                <a:moveTo>
                  <a:pt x="597" y="45"/>
                </a:moveTo>
                <a:cubicBezTo>
                  <a:pt x="791" y="94"/>
                  <a:pt x="958" y="161"/>
                  <a:pt x="1022" y="411"/>
                </a:cubicBezTo>
                <a:cubicBezTo>
                  <a:pt x="1087" y="663"/>
                  <a:pt x="931" y="760"/>
                  <a:pt x="739" y="815"/>
                </a:cubicBezTo>
                <a:cubicBezTo>
                  <a:pt x="534" y="873"/>
                  <a:pt x="287" y="842"/>
                  <a:pt x="278" y="808"/>
                </a:cubicBezTo>
                <a:cubicBezTo>
                  <a:pt x="270" y="781"/>
                  <a:pt x="0" y="760"/>
                  <a:pt x="50" y="488"/>
                </a:cubicBezTo>
                <a:cubicBezTo>
                  <a:pt x="51" y="482"/>
                  <a:pt x="51" y="475"/>
                  <a:pt x="52" y="468"/>
                </a:cubicBezTo>
                <a:cubicBezTo>
                  <a:pt x="64" y="405"/>
                  <a:pt x="84" y="341"/>
                  <a:pt x="131" y="274"/>
                </a:cubicBezTo>
                <a:cubicBezTo>
                  <a:pt x="233" y="127"/>
                  <a:pt x="418" y="0"/>
                  <a:pt x="597" y="45"/>
                </a:cubicBezTo>
                <a:close/>
              </a:path>
            </a:pathLst>
          </a:custGeom>
          <a:noFill/>
          <a:ln w="4763" cap="flat">
            <a:solidFill>
              <a:srgbClr val="DCDBD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7" name="Freeform 44"/>
          <p:cNvSpPr>
            <a:spLocks/>
          </p:cNvSpPr>
          <p:nvPr/>
        </p:nvSpPr>
        <p:spPr bwMode="auto">
          <a:xfrm>
            <a:off x="2181226" y="587376"/>
            <a:ext cx="4189413" cy="3417888"/>
          </a:xfrm>
          <a:custGeom>
            <a:avLst/>
            <a:gdLst>
              <a:gd name="T0" fmla="*/ 575 w 1032"/>
              <a:gd name="T1" fmla="*/ 50 h 843"/>
              <a:gd name="T2" fmla="*/ 973 w 1032"/>
              <a:gd name="T3" fmla="*/ 400 h 843"/>
              <a:gd name="T4" fmla="*/ 705 w 1032"/>
              <a:gd name="T5" fmla="*/ 783 h 843"/>
              <a:gd name="T6" fmla="*/ 260 w 1032"/>
              <a:gd name="T7" fmla="*/ 776 h 843"/>
              <a:gd name="T8" fmla="*/ 41 w 1032"/>
              <a:gd name="T9" fmla="*/ 470 h 843"/>
              <a:gd name="T10" fmla="*/ 42 w 1032"/>
              <a:gd name="T11" fmla="*/ 451 h 843"/>
              <a:gd name="T12" fmla="*/ 118 w 1032"/>
              <a:gd name="T13" fmla="*/ 262 h 843"/>
              <a:gd name="T14" fmla="*/ 575 w 1032"/>
              <a:gd name="T15" fmla="*/ 50 h 8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2" h="843">
                <a:moveTo>
                  <a:pt x="575" y="50"/>
                </a:moveTo>
                <a:cubicBezTo>
                  <a:pt x="757" y="102"/>
                  <a:pt x="913" y="165"/>
                  <a:pt x="973" y="400"/>
                </a:cubicBezTo>
                <a:cubicBezTo>
                  <a:pt x="1032" y="636"/>
                  <a:pt x="884" y="728"/>
                  <a:pt x="705" y="783"/>
                </a:cubicBezTo>
                <a:cubicBezTo>
                  <a:pt x="510" y="843"/>
                  <a:pt x="270" y="814"/>
                  <a:pt x="260" y="776"/>
                </a:cubicBezTo>
                <a:cubicBezTo>
                  <a:pt x="251" y="744"/>
                  <a:pt x="0" y="725"/>
                  <a:pt x="41" y="470"/>
                </a:cubicBezTo>
                <a:cubicBezTo>
                  <a:pt x="42" y="464"/>
                  <a:pt x="41" y="457"/>
                  <a:pt x="42" y="451"/>
                </a:cubicBezTo>
                <a:cubicBezTo>
                  <a:pt x="52" y="391"/>
                  <a:pt x="70" y="329"/>
                  <a:pt x="118" y="262"/>
                </a:cubicBezTo>
                <a:cubicBezTo>
                  <a:pt x="214" y="127"/>
                  <a:pt x="400" y="0"/>
                  <a:pt x="575" y="50"/>
                </a:cubicBezTo>
                <a:close/>
              </a:path>
            </a:pathLst>
          </a:custGeom>
          <a:noFill/>
          <a:ln w="4763" cap="flat">
            <a:solidFill>
              <a:srgbClr val="DAD9D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8" name="Freeform 45"/>
          <p:cNvSpPr>
            <a:spLocks/>
          </p:cNvSpPr>
          <p:nvPr/>
        </p:nvSpPr>
        <p:spPr bwMode="auto">
          <a:xfrm>
            <a:off x="2355851" y="647701"/>
            <a:ext cx="3962400" cy="3300413"/>
          </a:xfrm>
          <a:custGeom>
            <a:avLst/>
            <a:gdLst>
              <a:gd name="T0" fmla="*/ 553 w 976"/>
              <a:gd name="T1" fmla="*/ 55 h 814"/>
              <a:gd name="T2" fmla="*/ 923 w 976"/>
              <a:gd name="T3" fmla="*/ 388 h 814"/>
              <a:gd name="T4" fmla="*/ 670 w 976"/>
              <a:gd name="T5" fmla="*/ 751 h 814"/>
              <a:gd name="T6" fmla="*/ 241 w 976"/>
              <a:gd name="T7" fmla="*/ 743 h 814"/>
              <a:gd name="T8" fmla="*/ 32 w 976"/>
              <a:gd name="T9" fmla="*/ 452 h 814"/>
              <a:gd name="T10" fmla="*/ 32 w 976"/>
              <a:gd name="T11" fmla="*/ 434 h 814"/>
              <a:gd name="T12" fmla="*/ 104 w 976"/>
              <a:gd name="T13" fmla="*/ 250 h 814"/>
              <a:gd name="T14" fmla="*/ 553 w 976"/>
              <a:gd name="T15" fmla="*/ 55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6" h="814">
                <a:moveTo>
                  <a:pt x="553" y="55"/>
                </a:moveTo>
                <a:cubicBezTo>
                  <a:pt x="724" y="109"/>
                  <a:pt x="869" y="168"/>
                  <a:pt x="923" y="388"/>
                </a:cubicBezTo>
                <a:cubicBezTo>
                  <a:pt x="976" y="609"/>
                  <a:pt x="837" y="695"/>
                  <a:pt x="670" y="751"/>
                </a:cubicBezTo>
                <a:cubicBezTo>
                  <a:pt x="487" y="814"/>
                  <a:pt x="253" y="787"/>
                  <a:pt x="241" y="743"/>
                </a:cubicBezTo>
                <a:cubicBezTo>
                  <a:pt x="231" y="708"/>
                  <a:pt x="0" y="689"/>
                  <a:pt x="32" y="452"/>
                </a:cubicBezTo>
                <a:cubicBezTo>
                  <a:pt x="33" y="446"/>
                  <a:pt x="31" y="440"/>
                  <a:pt x="32" y="434"/>
                </a:cubicBezTo>
                <a:cubicBezTo>
                  <a:pt x="40" y="377"/>
                  <a:pt x="56" y="317"/>
                  <a:pt x="104" y="250"/>
                </a:cubicBezTo>
                <a:cubicBezTo>
                  <a:pt x="195" y="127"/>
                  <a:pt x="381" y="0"/>
                  <a:pt x="553" y="55"/>
                </a:cubicBezTo>
                <a:close/>
              </a:path>
            </a:pathLst>
          </a:custGeom>
          <a:noFill/>
          <a:ln w="4763" cap="flat">
            <a:solidFill>
              <a:srgbClr val="D8D7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9" name="Freeform 46"/>
          <p:cNvSpPr>
            <a:spLocks/>
          </p:cNvSpPr>
          <p:nvPr/>
        </p:nvSpPr>
        <p:spPr bwMode="auto">
          <a:xfrm>
            <a:off x="2525713" y="704851"/>
            <a:ext cx="3744913" cy="3186113"/>
          </a:xfrm>
          <a:custGeom>
            <a:avLst/>
            <a:gdLst>
              <a:gd name="T0" fmla="*/ 532 w 922"/>
              <a:gd name="T1" fmla="*/ 60 h 786"/>
              <a:gd name="T2" fmla="*/ 874 w 922"/>
              <a:gd name="T3" fmla="*/ 378 h 786"/>
              <a:gd name="T4" fmla="*/ 637 w 922"/>
              <a:gd name="T5" fmla="*/ 721 h 786"/>
              <a:gd name="T6" fmla="*/ 224 w 922"/>
              <a:gd name="T7" fmla="*/ 712 h 786"/>
              <a:gd name="T8" fmla="*/ 23 w 922"/>
              <a:gd name="T9" fmla="*/ 435 h 786"/>
              <a:gd name="T10" fmla="*/ 23 w 922"/>
              <a:gd name="T11" fmla="*/ 417 h 786"/>
              <a:gd name="T12" fmla="*/ 92 w 922"/>
              <a:gd name="T13" fmla="*/ 239 h 786"/>
              <a:gd name="T14" fmla="*/ 532 w 922"/>
              <a:gd name="T15" fmla="*/ 60 h 7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2" h="786">
                <a:moveTo>
                  <a:pt x="532" y="60"/>
                </a:moveTo>
                <a:cubicBezTo>
                  <a:pt x="692" y="117"/>
                  <a:pt x="826" y="173"/>
                  <a:pt x="874" y="378"/>
                </a:cubicBezTo>
                <a:cubicBezTo>
                  <a:pt x="922" y="583"/>
                  <a:pt x="791" y="663"/>
                  <a:pt x="637" y="721"/>
                </a:cubicBezTo>
                <a:cubicBezTo>
                  <a:pt x="464" y="786"/>
                  <a:pt x="237" y="760"/>
                  <a:pt x="224" y="712"/>
                </a:cubicBezTo>
                <a:cubicBezTo>
                  <a:pt x="213" y="672"/>
                  <a:pt x="0" y="654"/>
                  <a:pt x="23" y="435"/>
                </a:cubicBezTo>
                <a:cubicBezTo>
                  <a:pt x="24" y="430"/>
                  <a:pt x="22" y="423"/>
                  <a:pt x="23" y="417"/>
                </a:cubicBezTo>
                <a:cubicBezTo>
                  <a:pt x="28" y="365"/>
                  <a:pt x="42" y="306"/>
                  <a:pt x="92" y="239"/>
                </a:cubicBezTo>
                <a:cubicBezTo>
                  <a:pt x="176" y="127"/>
                  <a:pt x="363" y="0"/>
                  <a:pt x="532" y="60"/>
                </a:cubicBezTo>
                <a:close/>
              </a:path>
            </a:pathLst>
          </a:custGeom>
          <a:noFill/>
          <a:ln w="4763" cap="flat">
            <a:solidFill>
              <a:srgbClr val="D6D5D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0" name="Freeform 47"/>
          <p:cNvSpPr>
            <a:spLocks/>
          </p:cNvSpPr>
          <p:nvPr/>
        </p:nvSpPr>
        <p:spPr bwMode="auto">
          <a:xfrm>
            <a:off x="2695576" y="765176"/>
            <a:ext cx="3521075" cy="3065463"/>
          </a:xfrm>
          <a:custGeom>
            <a:avLst/>
            <a:gdLst>
              <a:gd name="T0" fmla="*/ 511 w 867"/>
              <a:gd name="T1" fmla="*/ 65 h 756"/>
              <a:gd name="T2" fmla="*/ 825 w 867"/>
              <a:gd name="T3" fmla="*/ 366 h 756"/>
              <a:gd name="T4" fmla="*/ 604 w 867"/>
              <a:gd name="T5" fmla="*/ 689 h 756"/>
              <a:gd name="T6" fmla="*/ 206 w 867"/>
              <a:gd name="T7" fmla="*/ 679 h 756"/>
              <a:gd name="T8" fmla="*/ 15 w 867"/>
              <a:gd name="T9" fmla="*/ 417 h 756"/>
              <a:gd name="T10" fmla="*/ 13 w 867"/>
              <a:gd name="T11" fmla="*/ 400 h 756"/>
              <a:gd name="T12" fmla="*/ 80 w 867"/>
              <a:gd name="T13" fmla="*/ 227 h 756"/>
              <a:gd name="T14" fmla="*/ 511 w 867"/>
              <a:gd name="T15" fmla="*/ 65 h 7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7" h="756">
                <a:moveTo>
                  <a:pt x="511" y="65"/>
                </a:moveTo>
                <a:cubicBezTo>
                  <a:pt x="659" y="124"/>
                  <a:pt x="783" y="177"/>
                  <a:pt x="825" y="366"/>
                </a:cubicBezTo>
                <a:cubicBezTo>
                  <a:pt x="867" y="557"/>
                  <a:pt x="744" y="631"/>
                  <a:pt x="604" y="689"/>
                </a:cubicBezTo>
                <a:cubicBezTo>
                  <a:pt x="441" y="756"/>
                  <a:pt x="221" y="732"/>
                  <a:pt x="206" y="679"/>
                </a:cubicBezTo>
                <a:cubicBezTo>
                  <a:pt x="194" y="636"/>
                  <a:pt x="0" y="618"/>
                  <a:pt x="15" y="417"/>
                </a:cubicBezTo>
                <a:cubicBezTo>
                  <a:pt x="16" y="412"/>
                  <a:pt x="13" y="406"/>
                  <a:pt x="13" y="400"/>
                </a:cubicBezTo>
                <a:cubicBezTo>
                  <a:pt x="17" y="351"/>
                  <a:pt x="29" y="294"/>
                  <a:pt x="80" y="227"/>
                </a:cubicBezTo>
                <a:cubicBezTo>
                  <a:pt x="158" y="127"/>
                  <a:pt x="346" y="0"/>
                  <a:pt x="511" y="65"/>
                </a:cubicBezTo>
                <a:close/>
              </a:path>
            </a:pathLst>
          </a:custGeom>
          <a:noFill/>
          <a:ln w="4763" cap="flat">
            <a:solidFill>
              <a:srgbClr val="D4D3D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1" name="Freeform 48"/>
          <p:cNvSpPr>
            <a:spLocks/>
          </p:cNvSpPr>
          <p:nvPr/>
        </p:nvSpPr>
        <p:spPr bwMode="auto">
          <a:xfrm>
            <a:off x="2867026" y="822326"/>
            <a:ext cx="3302000" cy="2955925"/>
          </a:xfrm>
          <a:custGeom>
            <a:avLst/>
            <a:gdLst>
              <a:gd name="T0" fmla="*/ 490 w 813"/>
              <a:gd name="T1" fmla="*/ 71 h 729"/>
              <a:gd name="T2" fmla="*/ 776 w 813"/>
              <a:gd name="T3" fmla="*/ 356 h 729"/>
              <a:gd name="T4" fmla="*/ 571 w 813"/>
              <a:gd name="T5" fmla="*/ 659 h 729"/>
              <a:gd name="T6" fmla="*/ 189 w 813"/>
              <a:gd name="T7" fmla="*/ 648 h 729"/>
              <a:gd name="T8" fmla="*/ 7 w 813"/>
              <a:gd name="T9" fmla="*/ 400 h 729"/>
              <a:gd name="T10" fmla="*/ 4 w 813"/>
              <a:gd name="T11" fmla="*/ 384 h 729"/>
              <a:gd name="T12" fmla="*/ 68 w 813"/>
              <a:gd name="T13" fmla="*/ 217 h 729"/>
              <a:gd name="T14" fmla="*/ 490 w 813"/>
              <a:gd name="T15" fmla="*/ 71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3" h="729">
                <a:moveTo>
                  <a:pt x="490" y="71"/>
                </a:moveTo>
                <a:cubicBezTo>
                  <a:pt x="627" y="132"/>
                  <a:pt x="740" y="182"/>
                  <a:pt x="776" y="356"/>
                </a:cubicBezTo>
                <a:cubicBezTo>
                  <a:pt x="813" y="531"/>
                  <a:pt x="698" y="600"/>
                  <a:pt x="571" y="659"/>
                </a:cubicBezTo>
                <a:cubicBezTo>
                  <a:pt x="418" y="729"/>
                  <a:pt x="205" y="706"/>
                  <a:pt x="189" y="648"/>
                </a:cubicBezTo>
                <a:cubicBezTo>
                  <a:pt x="176" y="600"/>
                  <a:pt x="0" y="583"/>
                  <a:pt x="7" y="400"/>
                </a:cubicBezTo>
                <a:cubicBezTo>
                  <a:pt x="7" y="395"/>
                  <a:pt x="4" y="389"/>
                  <a:pt x="4" y="384"/>
                </a:cubicBezTo>
                <a:cubicBezTo>
                  <a:pt x="6" y="338"/>
                  <a:pt x="16" y="283"/>
                  <a:pt x="68" y="217"/>
                </a:cubicBezTo>
                <a:cubicBezTo>
                  <a:pt x="139" y="127"/>
                  <a:pt x="328" y="0"/>
                  <a:pt x="490" y="71"/>
                </a:cubicBezTo>
                <a:close/>
              </a:path>
            </a:pathLst>
          </a:custGeom>
          <a:noFill/>
          <a:ln w="4763" cap="flat">
            <a:solidFill>
              <a:srgbClr val="D2D1D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2" name="Freeform 49"/>
          <p:cNvSpPr>
            <a:spLocks/>
          </p:cNvSpPr>
          <p:nvPr/>
        </p:nvSpPr>
        <p:spPr bwMode="auto">
          <a:xfrm>
            <a:off x="3017194" y="1094587"/>
            <a:ext cx="2996944" cy="2515975"/>
          </a:xfrm>
          <a:custGeom>
            <a:avLst/>
            <a:gdLst>
              <a:gd name="T0" fmla="*/ 500 w 789"/>
              <a:gd name="T1" fmla="*/ 77 h 701"/>
              <a:gd name="T2" fmla="*/ 759 w 789"/>
              <a:gd name="T3" fmla="*/ 345 h 701"/>
              <a:gd name="T4" fmla="*/ 568 w 789"/>
              <a:gd name="T5" fmla="*/ 628 h 701"/>
              <a:gd name="T6" fmla="*/ 203 w 789"/>
              <a:gd name="T7" fmla="*/ 616 h 701"/>
              <a:gd name="T8" fmla="*/ 30 w 789"/>
              <a:gd name="T9" fmla="*/ 383 h 701"/>
              <a:gd name="T10" fmla="*/ 26 w 789"/>
              <a:gd name="T11" fmla="*/ 368 h 701"/>
              <a:gd name="T12" fmla="*/ 87 w 789"/>
              <a:gd name="T13" fmla="*/ 206 h 701"/>
              <a:gd name="T14" fmla="*/ 500 w 789"/>
              <a:gd name="T15" fmla="*/ 77 h 701"/>
              <a:gd name="connsiteX0" fmla="*/ 6007 w 9355"/>
              <a:gd name="connsiteY0" fmla="*/ 341 h 8854"/>
              <a:gd name="connsiteX1" fmla="*/ 9290 w 9355"/>
              <a:gd name="connsiteY1" fmla="*/ 4165 h 8854"/>
              <a:gd name="connsiteX2" fmla="*/ 6869 w 9355"/>
              <a:gd name="connsiteY2" fmla="*/ 8202 h 8854"/>
              <a:gd name="connsiteX3" fmla="*/ 2243 w 9355"/>
              <a:gd name="connsiteY3" fmla="*/ 8030 h 8854"/>
              <a:gd name="connsiteX4" fmla="*/ 50 w 9355"/>
              <a:gd name="connsiteY4" fmla="*/ 4707 h 8854"/>
              <a:gd name="connsiteX5" fmla="*/ 0 w 9355"/>
              <a:gd name="connsiteY5" fmla="*/ 4493 h 8854"/>
              <a:gd name="connsiteX6" fmla="*/ 773 w 9355"/>
              <a:gd name="connsiteY6" fmla="*/ 2182 h 8854"/>
              <a:gd name="connsiteX7" fmla="*/ 6007 w 9355"/>
              <a:gd name="connsiteY7" fmla="*/ 341 h 8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55" h="8854">
                <a:moveTo>
                  <a:pt x="6007" y="341"/>
                </a:moveTo>
                <a:cubicBezTo>
                  <a:pt x="7604" y="1226"/>
                  <a:pt x="8884" y="1911"/>
                  <a:pt x="9290" y="4165"/>
                </a:cubicBezTo>
                <a:cubicBezTo>
                  <a:pt x="9670" y="6447"/>
                  <a:pt x="8327" y="7360"/>
                  <a:pt x="6869" y="8202"/>
                </a:cubicBezTo>
                <a:cubicBezTo>
                  <a:pt x="5069" y="9243"/>
                  <a:pt x="2458" y="8929"/>
                  <a:pt x="2243" y="8030"/>
                </a:cubicBezTo>
                <a:cubicBezTo>
                  <a:pt x="2053" y="7303"/>
                  <a:pt x="46" y="7049"/>
                  <a:pt x="50" y="4707"/>
                </a:cubicBezTo>
                <a:cubicBezTo>
                  <a:pt x="38" y="4650"/>
                  <a:pt x="0" y="4564"/>
                  <a:pt x="0" y="4493"/>
                </a:cubicBezTo>
                <a:cubicBezTo>
                  <a:pt x="0" y="3879"/>
                  <a:pt x="88" y="3123"/>
                  <a:pt x="773" y="2182"/>
                </a:cubicBezTo>
                <a:cubicBezTo>
                  <a:pt x="1584" y="1055"/>
                  <a:pt x="3992" y="-757"/>
                  <a:pt x="6007" y="341"/>
                </a:cubicBezTo>
                <a:close/>
              </a:path>
            </a:pathLst>
          </a:custGeom>
          <a:noFill/>
          <a:ln w="4763" cap="flat">
            <a:solidFill>
              <a:srgbClr val="D0CFC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3" name="Freeform 50"/>
          <p:cNvSpPr>
            <a:spLocks/>
          </p:cNvSpPr>
          <p:nvPr/>
        </p:nvSpPr>
        <p:spPr bwMode="auto">
          <a:xfrm>
            <a:off x="3146617" y="1155074"/>
            <a:ext cx="2835017" cy="2396587"/>
          </a:xfrm>
          <a:custGeom>
            <a:avLst/>
            <a:gdLst>
              <a:gd name="T0" fmla="*/ 480 w 736"/>
              <a:gd name="T1" fmla="*/ 84 h 674"/>
              <a:gd name="T2" fmla="*/ 711 w 736"/>
              <a:gd name="T3" fmla="*/ 336 h 674"/>
              <a:gd name="T4" fmla="*/ 536 w 736"/>
              <a:gd name="T5" fmla="*/ 598 h 674"/>
              <a:gd name="T6" fmla="*/ 186 w 736"/>
              <a:gd name="T7" fmla="*/ 586 h 674"/>
              <a:gd name="T8" fmla="*/ 22 w 736"/>
              <a:gd name="T9" fmla="*/ 367 h 674"/>
              <a:gd name="T10" fmla="*/ 18 w 736"/>
              <a:gd name="T11" fmla="*/ 352 h 674"/>
              <a:gd name="T12" fmla="*/ 76 w 736"/>
              <a:gd name="T13" fmla="*/ 196 h 674"/>
              <a:gd name="T14" fmla="*/ 480 w 736"/>
              <a:gd name="T15" fmla="*/ 84 h 674"/>
              <a:gd name="connsiteX0" fmla="*/ 6293 w 9484"/>
              <a:gd name="connsiteY0" fmla="*/ 429 h 8772"/>
              <a:gd name="connsiteX1" fmla="*/ 9431 w 9484"/>
              <a:gd name="connsiteY1" fmla="*/ 4168 h 8772"/>
              <a:gd name="connsiteX2" fmla="*/ 7054 w 9484"/>
              <a:gd name="connsiteY2" fmla="*/ 8055 h 8772"/>
              <a:gd name="connsiteX3" fmla="*/ 2298 w 9484"/>
              <a:gd name="connsiteY3" fmla="*/ 7877 h 8772"/>
              <a:gd name="connsiteX4" fmla="*/ 70 w 9484"/>
              <a:gd name="connsiteY4" fmla="*/ 4628 h 8772"/>
              <a:gd name="connsiteX5" fmla="*/ 16 w 9484"/>
              <a:gd name="connsiteY5" fmla="*/ 4406 h 8772"/>
              <a:gd name="connsiteX6" fmla="*/ 804 w 9484"/>
              <a:gd name="connsiteY6" fmla="*/ 2091 h 8772"/>
              <a:gd name="connsiteX7" fmla="*/ 6293 w 9484"/>
              <a:gd name="connsiteY7" fmla="*/ 429 h 8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4" h="8772">
                <a:moveTo>
                  <a:pt x="6293" y="429"/>
                </a:moveTo>
                <a:cubicBezTo>
                  <a:pt x="7855" y="1349"/>
                  <a:pt x="9092" y="2047"/>
                  <a:pt x="9431" y="4168"/>
                </a:cubicBezTo>
                <a:cubicBezTo>
                  <a:pt x="9771" y="6305"/>
                  <a:pt x="8426" y="7180"/>
                  <a:pt x="7054" y="8055"/>
                </a:cubicBezTo>
                <a:cubicBezTo>
                  <a:pt x="5274" y="9183"/>
                  <a:pt x="2556" y="8871"/>
                  <a:pt x="2298" y="7877"/>
                </a:cubicBezTo>
                <a:cubicBezTo>
                  <a:pt x="2094" y="7047"/>
                  <a:pt x="248" y="6961"/>
                  <a:pt x="70" y="4628"/>
                </a:cubicBezTo>
                <a:cubicBezTo>
                  <a:pt x="56" y="4569"/>
                  <a:pt x="16" y="4480"/>
                  <a:pt x="16" y="4406"/>
                </a:cubicBezTo>
                <a:cubicBezTo>
                  <a:pt x="-12" y="3827"/>
                  <a:pt x="-93" y="2922"/>
                  <a:pt x="804" y="2091"/>
                </a:cubicBezTo>
                <a:cubicBezTo>
                  <a:pt x="1388" y="934"/>
                  <a:pt x="4187" y="-817"/>
                  <a:pt x="6293" y="429"/>
                </a:cubicBezTo>
                <a:close/>
              </a:path>
            </a:pathLst>
          </a:custGeom>
          <a:noFill/>
          <a:ln w="4763" cap="flat">
            <a:solidFill>
              <a:srgbClr val="CECDC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4" name="Freeform 51"/>
          <p:cNvSpPr>
            <a:spLocks/>
          </p:cNvSpPr>
          <p:nvPr/>
        </p:nvSpPr>
        <p:spPr bwMode="auto">
          <a:xfrm>
            <a:off x="3273663" y="1219921"/>
            <a:ext cx="2674342" cy="2275516"/>
          </a:xfrm>
          <a:custGeom>
            <a:avLst/>
            <a:gdLst>
              <a:gd name="T0" fmla="*/ 463 w 686"/>
              <a:gd name="T1" fmla="*/ 91 h 648"/>
              <a:gd name="T2" fmla="*/ 666 w 686"/>
              <a:gd name="T3" fmla="*/ 326 h 648"/>
              <a:gd name="T4" fmla="*/ 507 w 686"/>
              <a:gd name="T5" fmla="*/ 569 h 648"/>
              <a:gd name="T6" fmla="*/ 173 w 686"/>
              <a:gd name="T7" fmla="*/ 555 h 648"/>
              <a:gd name="T8" fmla="*/ 18 w 686"/>
              <a:gd name="T9" fmla="*/ 351 h 648"/>
              <a:gd name="T10" fmla="*/ 13 w 686"/>
              <a:gd name="T11" fmla="*/ 337 h 648"/>
              <a:gd name="T12" fmla="*/ 67 w 686"/>
              <a:gd name="T13" fmla="*/ 186 h 648"/>
              <a:gd name="T14" fmla="*/ 463 w 686"/>
              <a:gd name="T15" fmla="*/ 91 h 648"/>
              <a:gd name="connsiteX0" fmla="*/ 6600 w 9599"/>
              <a:gd name="connsiteY0" fmla="*/ 507 h 8661"/>
              <a:gd name="connsiteX1" fmla="*/ 9559 w 9599"/>
              <a:gd name="connsiteY1" fmla="*/ 4134 h 8661"/>
              <a:gd name="connsiteX2" fmla="*/ 7242 w 9599"/>
              <a:gd name="connsiteY2" fmla="*/ 7884 h 8661"/>
              <a:gd name="connsiteX3" fmla="*/ 2373 w 9599"/>
              <a:gd name="connsiteY3" fmla="*/ 7668 h 8661"/>
              <a:gd name="connsiteX4" fmla="*/ 113 w 9599"/>
              <a:gd name="connsiteY4" fmla="*/ 4520 h 8661"/>
              <a:gd name="connsiteX5" fmla="*/ 41 w 9599"/>
              <a:gd name="connsiteY5" fmla="*/ 4304 h 8661"/>
              <a:gd name="connsiteX6" fmla="*/ 828 w 9599"/>
              <a:gd name="connsiteY6" fmla="*/ 1973 h 8661"/>
              <a:gd name="connsiteX7" fmla="*/ 6600 w 9599"/>
              <a:gd name="connsiteY7" fmla="*/ 507 h 8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9" h="8661">
                <a:moveTo>
                  <a:pt x="6600" y="507"/>
                </a:moveTo>
                <a:cubicBezTo>
                  <a:pt x="8116" y="1480"/>
                  <a:pt x="9268" y="2159"/>
                  <a:pt x="9559" y="4134"/>
                </a:cubicBezTo>
                <a:cubicBezTo>
                  <a:pt x="9851" y="6140"/>
                  <a:pt x="8524" y="6973"/>
                  <a:pt x="7242" y="7884"/>
                </a:cubicBezTo>
                <a:cubicBezTo>
                  <a:pt x="5478" y="9103"/>
                  <a:pt x="2664" y="8779"/>
                  <a:pt x="2373" y="7668"/>
                </a:cubicBezTo>
                <a:cubicBezTo>
                  <a:pt x="2125" y="6757"/>
                  <a:pt x="424" y="6583"/>
                  <a:pt x="113" y="4520"/>
                </a:cubicBezTo>
                <a:cubicBezTo>
                  <a:pt x="99" y="4458"/>
                  <a:pt x="41" y="4381"/>
                  <a:pt x="41" y="4304"/>
                </a:cubicBezTo>
                <a:cubicBezTo>
                  <a:pt x="-18" y="3748"/>
                  <a:pt x="-149" y="2822"/>
                  <a:pt x="828" y="1973"/>
                </a:cubicBezTo>
                <a:cubicBezTo>
                  <a:pt x="1382" y="955"/>
                  <a:pt x="4385" y="-897"/>
                  <a:pt x="6600" y="507"/>
                </a:cubicBezTo>
                <a:close/>
              </a:path>
            </a:pathLst>
          </a:custGeom>
          <a:noFill/>
          <a:ln w="4763" cap="flat">
            <a:solidFill>
              <a:srgbClr val="CCCBC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5" name="Freeform 52"/>
          <p:cNvSpPr>
            <a:spLocks/>
          </p:cNvSpPr>
          <p:nvPr/>
        </p:nvSpPr>
        <p:spPr bwMode="auto">
          <a:xfrm>
            <a:off x="3401983" y="1283555"/>
            <a:ext cx="2513290" cy="2158820"/>
          </a:xfrm>
          <a:custGeom>
            <a:avLst/>
            <a:gdLst>
              <a:gd name="T0" fmla="*/ 456 w 645"/>
              <a:gd name="T1" fmla="*/ 98 h 623"/>
              <a:gd name="T2" fmla="*/ 631 w 645"/>
              <a:gd name="T3" fmla="*/ 317 h 623"/>
              <a:gd name="T4" fmla="*/ 487 w 645"/>
              <a:gd name="T5" fmla="*/ 539 h 623"/>
              <a:gd name="T6" fmla="*/ 169 w 645"/>
              <a:gd name="T7" fmla="*/ 525 h 623"/>
              <a:gd name="T8" fmla="*/ 24 w 645"/>
              <a:gd name="T9" fmla="*/ 335 h 623"/>
              <a:gd name="T10" fmla="*/ 18 w 645"/>
              <a:gd name="T11" fmla="*/ 322 h 623"/>
              <a:gd name="T12" fmla="*/ 69 w 645"/>
              <a:gd name="T13" fmla="*/ 176 h 623"/>
              <a:gd name="T14" fmla="*/ 456 w 645"/>
              <a:gd name="T15" fmla="*/ 98 h 623"/>
              <a:gd name="connsiteX0" fmla="*/ 6858 w 9595"/>
              <a:gd name="connsiteY0" fmla="*/ 596 h 8542"/>
              <a:gd name="connsiteX1" fmla="*/ 9571 w 9595"/>
              <a:gd name="connsiteY1" fmla="*/ 4111 h 8542"/>
              <a:gd name="connsiteX2" fmla="*/ 7338 w 9595"/>
              <a:gd name="connsiteY2" fmla="*/ 7675 h 8542"/>
              <a:gd name="connsiteX3" fmla="*/ 2408 w 9595"/>
              <a:gd name="connsiteY3" fmla="*/ 7450 h 8542"/>
              <a:gd name="connsiteX4" fmla="*/ 160 w 9595"/>
              <a:gd name="connsiteY4" fmla="*/ 4400 h 8542"/>
              <a:gd name="connsiteX5" fmla="*/ 67 w 9595"/>
              <a:gd name="connsiteY5" fmla="*/ 4192 h 8542"/>
              <a:gd name="connsiteX6" fmla="*/ 858 w 9595"/>
              <a:gd name="connsiteY6" fmla="*/ 1848 h 8542"/>
              <a:gd name="connsiteX7" fmla="*/ 6858 w 9595"/>
              <a:gd name="connsiteY7" fmla="*/ 596 h 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5" h="8542">
                <a:moveTo>
                  <a:pt x="6858" y="596"/>
                </a:moveTo>
                <a:cubicBezTo>
                  <a:pt x="8315" y="1607"/>
                  <a:pt x="9354" y="2297"/>
                  <a:pt x="9571" y="4111"/>
                </a:cubicBezTo>
                <a:cubicBezTo>
                  <a:pt x="9788" y="5941"/>
                  <a:pt x="8517" y="6744"/>
                  <a:pt x="7338" y="7675"/>
                </a:cubicBezTo>
                <a:cubicBezTo>
                  <a:pt x="5633" y="9023"/>
                  <a:pt x="2749" y="8686"/>
                  <a:pt x="2408" y="7450"/>
                </a:cubicBezTo>
                <a:cubicBezTo>
                  <a:pt x="2145" y="6423"/>
                  <a:pt x="549" y="6115"/>
                  <a:pt x="160" y="4400"/>
                </a:cubicBezTo>
                <a:cubicBezTo>
                  <a:pt x="129" y="4352"/>
                  <a:pt x="83" y="4256"/>
                  <a:pt x="67" y="4192"/>
                </a:cubicBezTo>
                <a:cubicBezTo>
                  <a:pt x="-10" y="3678"/>
                  <a:pt x="-212" y="2715"/>
                  <a:pt x="858" y="1848"/>
                </a:cubicBezTo>
                <a:cubicBezTo>
                  <a:pt x="1354" y="965"/>
                  <a:pt x="4579" y="-977"/>
                  <a:pt x="6858" y="596"/>
                </a:cubicBezTo>
                <a:close/>
              </a:path>
            </a:pathLst>
          </a:custGeom>
          <a:noFill/>
          <a:ln w="4763" cap="flat">
            <a:solidFill>
              <a:srgbClr val="CAC9C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6" name="Freeform 53"/>
          <p:cNvSpPr>
            <a:spLocks/>
          </p:cNvSpPr>
          <p:nvPr/>
        </p:nvSpPr>
        <p:spPr bwMode="auto">
          <a:xfrm>
            <a:off x="3525514" y="1343191"/>
            <a:ext cx="2357432" cy="2043039"/>
          </a:xfrm>
          <a:custGeom>
            <a:avLst/>
            <a:gdLst>
              <a:gd name="T0" fmla="*/ 449 w 605"/>
              <a:gd name="T1" fmla="*/ 107 h 600"/>
              <a:gd name="T2" fmla="*/ 596 w 605"/>
              <a:gd name="T3" fmla="*/ 309 h 600"/>
              <a:gd name="T4" fmla="*/ 468 w 605"/>
              <a:gd name="T5" fmla="*/ 511 h 600"/>
              <a:gd name="T6" fmla="*/ 166 w 605"/>
              <a:gd name="T7" fmla="*/ 496 h 600"/>
              <a:gd name="T8" fmla="*/ 30 w 605"/>
              <a:gd name="T9" fmla="*/ 321 h 600"/>
              <a:gd name="T10" fmla="*/ 23 w 605"/>
              <a:gd name="T11" fmla="*/ 309 h 600"/>
              <a:gd name="T12" fmla="*/ 71 w 605"/>
              <a:gd name="T13" fmla="*/ 169 h 600"/>
              <a:gd name="T14" fmla="*/ 449 w 605"/>
              <a:gd name="T15" fmla="*/ 107 h 600"/>
              <a:gd name="connsiteX0" fmla="*/ 7151 w 9593"/>
              <a:gd name="connsiteY0" fmla="*/ 706 h 8395"/>
              <a:gd name="connsiteX1" fmla="*/ 9581 w 9593"/>
              <a:gd name="connsiteY1" fmla="*/ 4073 h 8395"/>
              <a:gd name="connsiteX2" fmla="*/ 7466 w 9593"/>
              <a:gd name="connsiteY2" fmla="*/ 7440 h 8395"/>
              <a:gd name="connsiteX3" fmla="*/ 2474 w 9593"/>
              <a:gd name="connsiteY3" fmla="*/ 7190 h 8395"/>
              <a:gd name="connsiteX4" fmla="*/ 226 w 9593"/>
              <a:gd name="connsiteY4" fmla="*/ 4273 h 8395"/>
              <a:gd name="connsiteX5" fmla="*/ 110 w 9593"/>
              <a:gd name="connsiteY5" fmla="*/ 4073 h 8395"/>
              <a:gd name="connsiteX6" fmla="*/ 904 w 9593"/>
              <a:gd name="connsiteY6" fmla="*/ 1740 h 8395"/>
              <a:gd name="connsiteX7" fmla="*/ 7151 w 9593"/>
              <a:gd name="connsiteY7" fmla="*/ 706 h 8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3" h="8395">
                <a:moveTo>
                  <a:pt x="7151" y="706"/>
                </a:moveTo>
                <a:cubicBezTo>
                  <a:pt x="8523" y="1756"/>
                  <a:pt x="9449" y="2456"/>
                  <a:pt x="9581" y="4073"/>
                </a:cubicBezTo>
                <a:cubicBezTo>
                  <a:pt x="9730" y="5723"/>
                  <a:pt x="8523" y="6506"/>
                  <a:pt x="7466" y="7440"/>
                </a:cubicBezTo>
                <a:cubicBezTo>
                  <a:pt x="5829" y="8923"/>
                  <a:pt x="2854" y="8556"/>
                  <a:pt x="2474" y="7190"/>
                </a:cubicBezTo>
                <a:cubicBezTo>
                  <a:pt x="2160" y="6073"/>
                  <a:pt x="612" y="5772"/>
                  <a:pt x="226" y="4273"/>
                </a:cubicBezTo>
                <a:cubicBezTo>
                  <a:pt x="193" y="4223"/>
                  <a:pt x="127" y="4140"/>
                  <a:pt x="110" y="4073"/>
                </a:cubicBezTo>
                <a:cubicBezTo>
                  <a:pt x="-6" y="3590"/>
                  <a:pt x="-270" y="2606"/>
                  <a:pt x="904" y="1740"/>
                </a:cubicBezTo>
                <a:cubicBezTo>
                  <a:pt x="1317" y="990"/>
                  <a:pt x="4788" y="-1077"/>
                  <a:pt x="7151" y="706"/>
                </a:cubicBezTo>
                <a:close/>
              </a:path>
            </a:pathLst>
          </a:custGeom>
          <a:noFill/>
          <a:ln w="4763" cap="flat">
            <a:solidFill>
              <a:srgbClr val="C8C7C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7" name="Freeform 54"/>
          <p:cNvSpPr>
            <a:spLocks/>
          </p:cNvSpPr>
          <p:nvPr/>
        </p:nvSpPr>
        <p:spPr bwMode="auto">
          <a:xfrm>
            <a:off x="3650081" y="1403055"/>
            <a:ext cx="2205392" cy="1928235"/>
          </a:xfrm>
          <a:custGeom>
            <a:avLst/>
            <a:gdLst>
              <a:gd name="T0" fmla="*/ 442 w 565"/>
              <a:gd name="T1" fmla="*/ 116 h 577"/>
              <a:gd name="T2" fmla="*/ 562 w 565"/>
              <a:gd name="T3" fmla="*/ 302 h 577"/>
              <a:gd name="T4" fmla="*/ 449 w 565"/>
              <a:gd name="T5" fmla="*/ 484 h 577"/>
              <a:gd name="T6" fmla="*/ 163 w 565"/>
              <a:gd name="T7" fmla="*/ 468 h 577"/>
              <a:gd name="T8" fmla="*/ 35 w 565"/>
              <a:gd name="T9" fmla="*/ 307 h 577"/>
              <a:gd name="T10" fmla="*/ 28 w 565"/>
              <a:gd name="T11" fmla="*/ 295 h 577"/>
              <a:gd name="T12" fmla="*/ 73 w 565"/>
              <a:gd name="T13" fmla="*/ 161 h 577"/>
              <a:gd name="T14" fmla="*/ 442 w 565"/>
              <a:gd name="T15" fmla="*/ 116 h 577"/>
              <a:gd name="connsiteX0" fmla="*/ 7489 w 9614"/>
              <a:gd name="connsiteY0" fmla="*/ 830 h 8246"/>
              <a:gd name="connsiteX1" fmla="*/ 9613 w 9614"/>
              <a:gd name="connsiteY1" fmla="*/ 4054 h 8246"/>
              <a:gd name="connsiteX2" fmla="*/ 7613 w 9614"/>
              <a:gd name="connsiteY2" fmla="*/ 7208 h 8246"/>
              <a:gd name="connsiteX3" fmla="*/ 2551 w 9614"/>
              <a:gd name="connsiteY3" fmla="*/ 6931 h 8246"/>
              <a:gd name="connsiteX4" fmla="*/ 285 w 9614"/>
              <a:gd name="connsiteY4" fmla="*/ 4141 h 8246"/>
              <a:gd name="connsiteX5" fmla="*/ 162 w 9614"/>
              <a:gd name="connsiteY5" fmla="*/ 3933 h 8246"/>
              <a:gd name="connsiteX6" fmla="*/ 958 w 9614"/>
              <a:gd name="connsiteY6" fmla="*/ 1610 h 8246"/>
              <a:gd name="connsiteX7" fmla="*/ 7489 w 9614"/>
              <a:gd name="connsiteY7" fmla="*/ 830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14" h="8246">
                <a:moveTo>
                  <a:pt x="7489" y="830"/>
                </a:moveTo>
                <a:cubicBezTo>
                  <a:pt x="8799" y="1905"/>
                  <a:pt x="9560" y="2633"/>
                  <a:pt x="9613" y="4054"/>
                </a:cubicBezTo>
                <a:cubicBezTo>
                  <a:pt x="9666" y="5492"/>
                  <a:pt x="8516" y="6255"/>
                  <a:pt x="7613" y="7208"/>
                </a:cubicBezTo>
                <a:cubicBezTo>
                  <a:pt x="6055" y="8820"/>
                  <a:pt x="2976" y="8421"/>
                  <a:pt x="2551" y="6931"/>
                </a:cubicBezTo>
                <a:cubicBezTo>
                  <a:pt x="2197" y="5683"/>
                  <a:pt x="899" y="5406"/>
                  <a:pt x="285" y="4141"/>
                </a:cubicBezTo>
                <a:cubicBezTo>
                  <a:pt x="250" y="4089"/>
                  <a:pt x="179" y="4002"/>
                  <a:pt x="162" y="3933"/>
                </a:cubicBezTo>
                <a:cubicBezTo>
                  <a:pt x="2" y="3499"/>
                  <a:pt x="-334" y="2512"/>
                  <a:pt x="958" y="1610"/>
                </a:cubicBezTo>
                <a:cubicBezTo>
                  <a:pt x="1294" y="1021"/>
                  <a:pt x="5064" y="-1180"/>
                  <a:pt x="7489" y="830"/>
                </a:cubicBezTo>
                <a:close/>
              </a:path>
            </a:pathLst>
          </a:custGeom>
          <a:noFill/>
          <a:ln w="4763" cap="flat">
            <a:solidFill>
              <a:srgbClr val="C6C5C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8" name="Freeform 55"/>
          <p:cNvSpPr>
            <a:spLocks/>
          </p:cNvSpPr>
          <p:nvPr/>
        </p:nvSpPr>
        <p:spPr bwMode="auto">
          <a:xfrm>
            <a:off x="3775182" y="1461923"/>
            <a:ext cx="2052522" cy="1819180"/>
          </a:xfrm>
          <a:custGeom>
            <a:avLst/>
            <a:gdLst>
              <a:gd name="T0" fmla="*/ 435 w 529"/>
              <a:gd name="T1" fmla="*/ 125 h 556"/>
              <a:gd name="T2" fmla="*/ 527 w 529"/>
              <a:gd name="T3" fmla="*/ 294 h 556"/>
              <a:gd name="T4" fmla="*/ 430 w 529"/>
              <a:gd name="T5" fmla="*/ 456 h 556"/>
              <a:gd name="T6" fmla="*/ 159 w 529"/>
              <a:gd name="T7" fmla="*/ 439 h 556"/>
              <a:gd name="T8" fmla="*/ 41 w 529"/>
              <a:gd name="T9" fmla="*/ 293 h 556"/>
              <a:gd name="T10" fmla="*/ 32 w 529"/>
              <a:gd name="T11" fmla="*/ 282 h 556"/>
              <a:gd name="T12" fmla="*/ 75 w 529"/>
              <a:gd name="T13" fmla="*/ 153 h 556"/>
              <a:gd name="T14" fmla="*/ 435 w 529"/>
              <a:gd name="T15" fmla="*/ 125 h 556"/>
              <a:gd name="connsiteX0" fmla="*/ 7816 w 9556"/>
              <a:gd name="connsiteY0" fmla="*/ 960 h 8070"/>
              <a:gd name="connsiteX1" fmla="*/ 9555 w 9556"/>
              <a:gd name="connsiteY1" fmla="*/ 4000 h 8070"/>
              <a:gd name="connsiteX2" fmla="*/ 7722 w 9556"/>
              <a:gd name="connsiteY2" fmla="*/ 6913 h 8070"/>
              <a:gd name="connsiteX3" fmla="*/ 2599 w 9556"/>
              <a:gd name="connsiteY3" fmla="*/ 6608 h 8070"/>
              <a:gd name="connsiteX4" fmla="*/ 368 w 9556"/>
              <a:gd name="connsiteY4" fmla="*/ 3982 h 8070"/>
              <a:gd name="connsiteX5" fmla="*/ 198 w 9556"/>
              <a:gd name="connsiteY5" fmla="*/ 3784 h 8070"/>
              <a:gd name="connsiteX6" fmla="*/ 1011 w 9556"/>
              <a:gd name="connsiteY6" fmla="*/ 1464 h 8070"/>
              <a:gd name="connsiteX7" fmla="*/ 7816 w 9556"/>
              <a:gd name="connsiteY7" fmla="*/ 960 h 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56" h="8070">
                <a:moveTo>
                  <a:pt x="7816" y="960"/>
                </a:moveTo>
                <a:cubicBezTo>
                  <a:pt x="9026" y="2075"/>
                  <a:pt x="9593" y="2813"/>
                  <a:pt x="9555" y="4000"/>
                </a:cubicBezTo>
                <a:cubicBezTo>
                  <a:pt x="9498" y="5241"/>
                  <a:pt x="8478" y="5960"/>
                  <a:pt x="7722" y="6913"/>
                </a:cubicBezTo>
                <a:cubicBezTo>
                  <a:pt x="6304" y="8712"/>
                  <a:pt x="3090" y="8262"/>
                  <a:pt x="2599" y="6608"/>
                </a:cubicBezTo>
                <a:cubicBezTo>
                  <a:pt x="2202" y="5259"/>
                  <a:pt x="1010" y="4991"/>
                  <a:pt x="368" y="3982"/>
                </a:cubicBezTo>
                <a:cubicBezTo>
                  <a:pt x="330" y="3946"/>
                  <a:pt x="236" y="3856"/>
                  <a:pt x="198" y="3784"/>
                </a:cubicBezTo>
                <a:cubicBezTo>
                  <a:pt x="28" y="3388"/>
                  <a:pt x="-407" y="2381"/>
                  <a:pt x="1011" y="1464"/>
                </a:cubicBezTo>
                <a:cubicBezTo>
                  <a:pt x="1238" y="1068"/>
                  <a:pt x="5340" y="-1288"/>
                  <a:pt x="7816" y="960"/>
                </a:cubicBezTo>
                <a:close/>
              </a:path>
            </a:pathLst>
          </a:custGeom>
          <a:noFill/>
          <a:ln w="4763" cap="flat">
            <a:solidFill>
              <a:srgbClr val="C4C3C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9" name="Freeform 56"/>
          <p:cNvSpPr>
            <a:spLocks/>
          </p:cNvSpPr>
          <p:nvPr/>
        </p:nvSpPr>
        <p:spPr bwMode="auto">
          <a:xfrm>
            <a:off x="3897556" y="1515825"/>
            <a:ext cx="1908319" cy="1712551"/>
          </a:xfrm>
          <a:custGeom>
            <a:avLst/>
            <a:gdLst>
              <a:gd name="T0" fmla="*/ 429 w 501"/>
              <a:gd name="T1" fmla="*/ 136 h 536"/>
              <a:gd name="T2" fmla="*/ 493 w 501"/>
              <a:gd name="T3" fmla="*/ 289 h 536"/>
              <a:gd name="T4" fmla="*/ 411 w 501"/>
              <a:gd name="T5" fmla="*/ 431 h 536"/>
              <a:gd name="T6" fmla="*/ 157 w 501"/>
              <a:gd name="T7" fmla="*/ 413 h 536"/>
              <a:gd name="T8" fmla="*/ 48 w 501"/>
              <a:gd name="T9" fmla="*/ 281 h 536"/>
              <a:gd name="T10" fmla="*/ 38 w 501"/>
              <a:gd name="T11" fmla="*/ 271 h 536"/>
              <a:gd name="T12" fmla="*/ 77 w 501"/>
              <a:gd name="T13" fmla="*/ 147 h 536"/>
              <a:gd name="T14" fmla="*/ 429 w 501"/>
              <a:gd name="T15" fmla="*/ 136 h 536"/>
              <a:gd name="connsiteX0" fmla="*/ 8070 w 9384"/>
              <a:gd name="connsiteY0" fmla="*/ 1121 h 7880"/>
              <a:gd name="connsiteX1" fmla="*/ 9347 w 9384"/>
              <a:gd name="connsiteY1" fmla="*/ 3976 h 7880"/>
              <a:gd name="connsiteX2" fmla="*/ 7711 w 9384"/>
              <a:gd name="connsiteY2" fmla="*/ 6625 h 7880"/>
              <a:gd name="connsiteX3" fmla="*/ 2641 w 9384"/>
              <a:gd name="connsiteY3" fmla="*/ 6289 h 7880"/>
              <a:gd name="connsiteX4" fmla="*/ 465 w 9384"/>
              <a:gd name="connsiteY4" fmla="*/ 3827 h 7880"/>
              <a:gd name="connsiteX5" fmla="*/ 265 w 9384"/>
              <a:gd name="connsiteY5" fmla="*/ 3640 h 7880"/>
              <a:gd name="connsiteX6" fmla="*/ 1044 w 9384"/>
              <a:gd name="connsiteY6" fmla="*/ 1327 h 7880"/>
              <a:gd name="connsiteX7" fmla="*/ 8070 w 9384"/>
              <a:gd name="connsiteY7" fmla="*/ 1121 h 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84" h="7880">
                <a:moveTo>
                  <a:pt x="8070" y="1121"/>
                </a:moveTo>
                <a:cubicBezTo>
                  <a:pt x="9168" y="2259"/>
                  <a:pt x="9507" y="3024"/>
                  <a:pt x="9347" y="3976"/>
                </a:cubicBezTo>
                <a:cubicBezTo>
                  <a:pt x="9188" y="4965"/>
                  <a:pt x="8309" y="5655"/>
                  <a:pt x="7711" y="6625"/>
                </a:cubicBezTo>
                <a:cubicBezTo>
                  <a:pt x="6513" y="8584"/>
                  <a:pt x="3180" y="8080"/>
                  <a:pt x="2641" y="6289"/>
                </a:cubicBezTo>
                <a:cubicBezTo>
                  <a:pt x="2202" y="4797"/>
                  <a:pt x="1049" y="4360"/>
                  <a:pt x="465" y="3827"/>
                </a:cubicBezTo>
                <a:cubicBezTo>
                  <a:pt x="405" y="3789"/>
                  <a:pt x="305" y="3696"/>
                  <a:pt x="265" y="3640"/>
                </a:cubicBezTo>
                <a:cubicBezTo>
                  <a:pt x="66" y="3285"/>
                  <a:pt x="-493" y="2259"/>
                  <a:pt x="1044" y="1327"/>
                </a:cubicBezTo>
                <a:cubicBezTo>
                  <a:pt x="1184" y="1121"/>
                  <a:pt x="5615" y="-1416"/>
                  <a:pt x="8070" y="1121"/>
                </a:cubicBezTo>
                <a:close/>
              </a:path>
            </a:pathLst>
          </a:custGeom>
          <a:noFill/>
          <a:ln w="4763" cap="flat">
            <a:solidFill>
              <a:srgbClr val="C2C1C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0" name="Freeform 57"/>
          <p:cNvSpPr>
            <a:spLocks/>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4 w 518"/>
              <a:gd name="T9" fmla="*/ 269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9" y="289"/>
                  <a:pt x="54" y="269"/>
                </a:cubicBezTo>
                <a:cubicBezTo>
                  <a:pt x="51" y="267"/>
                  <a:pt x="45" y="262"/>
                  <a:pt x="43" y="259"/>
                </a:cubicBezTo>
                <a:cubicBezTo>
                  <a:pt x="31" y="244"/>
                  <a:pt x="0" y="190"/>
                  <a:pt x="79" y="141"/>
                </a:cubicBezTo>
                <a:close/>
              </a:path>
            </a:pathLst>
          </a:custGeom>
          <a:noFill/>
          <a:ln w="4763" cap="flat">
            <a:solidFill>
              <a:srgbClr val="C0BFB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1" name="Freeform 58"/>
          <p:cNvSpPr>
            <a:spLocks/>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1 w 518"/>
              <a:gd name="T9" fmla="*/ 267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6" y="287"/>
                  <a:pt x="51" y="267"/>
                </a:cubicBezTo>
                <a:cubicBezTo>
                  <a:pt x="48" y="265"/>
                  <a:pt x="45" y="262"/>
                  <a:pt x="43" y="259"/>
                </a:cubicBezTo>
                <a:cubicBezTo>
                  <a:pt x="31" y="244"/>
                  <a:pt x="0" y="190"/>
                  <a:pt x="79" y="141"/>
                </a:cubicBez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 name="文本框 40"/>
          <p:cNvSpPr txBox="1"/>
          <p:nvPr/>
        </p:nvSpPr>
        <p:spPr>
          <a:xfrm>
            <a:off x="3039315" y="3256495"/>
            <a:ext cx="4493538"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prstClr val="black"/>
                </a:solidFill>
                <a:effectLst/>
                <a:uLnTx/>
                <a:uFillTx/>
                <a:latin typeface="方正书宋简体" panose="03000509000000000000" pitchFamily="65" charset="-122"/>
                <a:ea typeface="方正书宋简体" panose="03000509000000000000" pitchFamily="65" charset="-122"/>
                <a:cs typeface="+mn-cs"/>
              </a:rPr>
              <a:t>人类命运共同体</a:t>
            </a:r>
          </a:p>
        </p:txBody>
      </p:sp>
      <p:pic>
        <p:nvPicPr>
          <p:cNvPr id="7" name="图片 6">
            <a:extLst>
              <a:ext uri="{FF2B5EF4-FFF2-40B4-BE49-F238E27FC236}">
                <a16:creationId xmlns:a16="http://schemas.microsoft.com/office/drawing/2014/main" id="{1547FBC9-CE79-44FB-81E1-9443C7363561}"/>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4452539" y="1818662"/>
            <a:ext cx="1172356" cy="978326"/>
          </a:xfrm>
          <a:prstGeom prst="rect">
            <a:avLst/>
          </a:prstGeom>
        </p:spPr>
      </p:pic>
    </p:spTree>
    <p:extLst>
      <p:ext uri="{BB962C8B-B14F-4D97-AF65-F5344CB8AC3E}">
        <p14:creationId xmlns:p14="http://schemas.microsoft.com/office/powerpoint/2010/main" val="2295886843"/>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500"/>
                                        <p:tgtEl>
                                          <p:spTgt spid="71"/>
                                        </p:tgtEl>
                                      </p:cBhvr>
                                    </p:animEffect>
                                  </p:childTnLst>
                                </p:cTn>
                              </p:par>
                              <p:par>
                                <p:cTn id="8" presetID="6" presetClass="emph" presetSubtype="0" fill="hold" grpId="1" nodeType="withEffect">
                                  <p:stCondLst>
                                    <p:cond delay="0"/>
                                  </p:stCondLst>
                                  <p:childTnLst>
                                    <p:animScale>
                                      <p:cBhvr>
                                        <p:cTn id="9" dur="10" fill="hold"/>
                                        <p:tgtEl>
                                          <p:spTgt spid="71"/>
                                        </p:tgtEl>
                                      </p:cBhvr>
                                      <p:by x="1000000" y="1000000"/>
                                    </p:animScale>
                                  </p:childTnLst>
                                </p:cTn>
                              </p:par>
                              <p:par>
                                <p:cTn id="10" presetID="6" presetClass="emph" presetSubtype="0" fill="hold" grpId="2" nodeType="withEffect">
                                  <p:stCondLst>
                                    <p:cond delay="0"/>
                                  </p:stCondLst>
                                  <p:childTnLst>
                                    <p:animScale>
                                      <p:cBhvr>
                                        <p:cTn id="11" dur="750" fill="hold"/>
                                        <p:tgtEl>
                                          <p:spTgt spid="71"/>
                                        </p:tgtEl>
                                      </p:cBhvr>
                                      <p:by x="10000" y="10000"/>
                                    </p:animScale>
                                  </p:childTnLst>
                                </p:cTn>
                              </p:par>
                              <p:par>
                                <p:cTn id="12" presetID="10" presetClass="entr" presetSubtype="0" fill="hold" grpId="0" nodeType="withEffect" nodePh="1">
                                  <p:stCondLst>
                                    <p:cond delay="2000"/>
                                  </p:stCondLst>
                                  <p:endCondLst>
                                    <p:cond evt="begin" delay="0">
                                      <p:tn val="12"/>
                                    </p:cond>
                                  </p:end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par>
                                <p:cTn id="15" presetID="10" presetClass="entr" presetSubtype="0" fill="hold" grpId="0" nodeType="withEffect">
                                  <p:stCondLst>
                                    <p:cond delay="1950"/>
                                  </p:stCondLst>
                                  <p:childTnLst>
                                    <p:set>
                                      <p:cBhvr>
                                        <p:cTn id="16" dur="1" fill="hold">
                                          <p:stCondLst>
                                            <p:cond delay="0"/>
                                          </p:stCondLst>
                                        </p:cTn>
                                        <p:tgtEl>
                                          <p:spTgt spid="49"/>
                                        </p:tgtEl>
                                        <p:attrNameLst>
                                          <p:attrName>style.visibility</p:attrName>
                                        </p:attrNameLst>
                                      </p:cBhvr>
                                      <p:to>
                                        <p:strVal val="visible"/>
                                      </p:to>
                                    </p:set>
                                    <p:animEffect transition="in" filter="fade">
                                      <p:cBhvr>
                                        <p:cTn id="17" dur="500"/>
                                        <p:tgtEl>
                                          <p:spTgt spid="49"/>
                                        </p:tgtEl>
                                      </p:cBhvr>
                                    </p:animEffect>
                                  </p:childTnLst>
                                </p:cTn>
                              </p:par>
                              <p:par>
                                <p:cTn id="18" presetID="10" presetClass="entr" presetSubtype="0" fill="hold" grpId="0" nodeType="withEffect">
                                  <p:stCondLst>
                                    <p:cond delay="1900"/>
                                  </p:stCondLst>
                                  <p:childTnLst>
                                    <p:set>
                                      <p:cBhvr>
                                        <p:cTn id="19" dur="1" fill="hold">
                                          <p:stCondLst>
                                            <p:cond delay="0"/>
                                          </p:stCondLst>
                                        </p:cTn>
                                        <p:tgtEl>
                                          <p:spTgt spid="50"/>
                                        </p:tgtEl>
                                        <p:attrNameLst>
                                          <p:attrName>style.visibility</p:attrName>
                                        </p:attrNameLst>
                                      </p:cBhvr>
                                      <p:to>
                                        <p:strVal val="visible"/>
                                      </p:to>
                                    </p:set>
                                    <p:animEffect transition="in" filter="fade">
                                      <p:cBhvr>
                                        <p:cTn id="20" dur="500"/>
                                        <p:tgtEl>
                                          <p:spTgt spid="50"/>
                                        </p:tgtEl>
                                      </p:cBhvr>
                                    </p:animEffect>
                                  </p:childTnLst>
                                </p:cTn>
                              </p:par>
                              <p:par>
                                <p:cTn id="21" presetID="10" presetClass="entr" presetSubtype="0" fill="hold" grpId="0" nodeType="withEffect">
                                  <p:stCondLst>
                                    <p:cond delay="185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500"/>
                                        <p:tgtEl>
                                          <p:spTgt spid="51"/>
                                        </p:tgtEl>
                                      </p:cBhvr>
                                    </p:animEffect>
                                  </p:childTnLst>
                                </p:cTn>
                              </p:par>
                              <p:par>
                                <p:cTn id="24" presetID="10" presetClass="entr" presetSubtype="0" fill="hold" grpId="0" nodeType="withEffect">
                                  <p:stCondLst>
                                    <p:cond delay="1800"/>
                                  </p:stCondLst>
                                  <p:childTnLst>
                                    <p:set>
                                      <p:cBhvr>
                                        <p:cTn id="25" dur="1" fill="hold">
                                          <p:stCondLst>
                                            <p:cond delay="0"/>
                                          </p:stCondLst>
                                        </p:cTn>
                                        <p:tgtEl>
                                          <p:spTgt spid="52"/>
                                        </p:tgtEl>
                                        <p:attrNameLst>
                                          <p:attrName>style.visibility</p:attrName>
                                        </p:attrNameLst>
                                      </p:cBhvr>
                                      <p:to>
                                        <p:strVal val="visible"/>
                                      </p:to>
                                    </p:set>
                                    <p:animEffect transition="in" filter="fade">
                                      <p:cBhvr>
                                        <p:cTn id="26" dur="500"/>
                                        <p:tgtEl>
                                          <p:spTgt spid="52"/>
                                        </p:tgtEl>
                                      </p:cBhvr>
                                    </p:animEffect>
                                  </p:childTnLst>
                                </p:cTn>
                              </p:par>
                              <p:par>
                                <p:cTn id="27" presetID="10" presetClass="entr" presetSubtype="0" fill="hold" grpId="0" nodeType="withEffect">
                                  <p:stCondLst>
                                    <p:cond delay="175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par>
                                <p:cTn id="30" presetID="10" presetClass="entr" presetSubtype="0" fill="hold" grpId="0" nodeType="withEffect">
                                  <p:stCondLst>
                                    <p:cond delay="1700"/>
                                  </p:stCondLst>
                                  <p:childTnLst>
                                    <p:set>
                                      <p:cBhvr>
                                        <p:cTn id="31" dur="1" fill="hold">
                                          <p:stCondLst>
                                            <p:cond delay="0"/>
                                          </p:stCondLst>
                                        </p:cTn>
                                        <p:tgtEl>
                                          <p:spTgt spid="54"/>
                                        </p:tgtEl>
                                        <p:attrNameLst>
                                          <p:attrName>style.visibility</p:attrName>
                                        </p:attrNameLst>
                                      </p:cBhvr>
                                      <p:to>
                                        <p:strVal val="visible"/>
                                      </p:to>
                                    </p:set>
                                    <p:animEffect transition="in" filter="fade">
                                      <p:cBhvr>
                                        <p:cTn id="32" dur="500"/>
                                        <p:tgtEl>
                                          <p:spTgt spid="54"/>
                                        </p:tgtEl>
                                      </p:cBhvr>
                                    </p:animEffect>
                                  </p:childTnLst>
                                </p:cTn>
                              </p:par>
                              <p:par>
                                <p:cTn id="33" presetID="10" presetClass="entr" presetSubtype="0" fill="hold" grpId="0" nodeType="withEffect">
                                  <p:stCondLst>
                                    <p:cond delay="1650"/>
                                  </p:stCondLst>
                                  <p:childTnLst>
                                    <p:set>
                                      <p:cBhvr>
                                        <p:cTn id="34" dur="1" fill="hold">
                                          <p:stCondLst>
                                            <p:cond delay="0"/>
                                          </p:stCondLst>
                                        </p:cTn>
                                        <p:tgtEl>
                                          <p:spTgt spid="55"/>
                                        </p:tgtEl>
                                        <p:attrNameLst>
                                          <p:attrName>style.visibility</p:attrName>
                                        </p:attrNameLst>
                                      </p:cBhvr>
                                      <p:to>
                                        <p:strVal val="visible"/>
                                      </p:to>
                                    </p:set>
                                    <p:animEffect transition="in" filter="fade">
                                      <p:cBhvr>
                                        <p:cTn id="35" dur="500"/>
                                        <p:tgtEl>
                                          <p:spTgt spid="55"/>
                                        </p:tgtEl>
                                      </p:cBhvr>
                                    </p:animEffect>
                                  </p:childTnLst>
                                </p:cTn>
                              </p:par>
                              <p:par>
                                <p:cTn id="36" presetID="10" presetClass="entr" presetSubtype="0" fill="hold" grpId="0" nodeType="withEffect">
                                  <p:stCondLst>
                                    <p:cond delay="1600"/>
                                  </p:stCondLst>
                                  <p:childTnLst>
                                    <p:set>
                                      <p:cBhvr>
                                        <p:cTn id="37" dur="1" fill="hold">
                                          <p:stCondLst>
                                            <p:cond delay="0"/>
                                          </p:stCondLst>
                                        </p:cTn>
                                        <p:tgtEl>
                                          <p:spTgt spid="56"/>
                                        </p:tgtEl>
                                        <p:attrNameLst>
                                          <p:attrName>style.visibility</p:attrName>
                                        </p:attrNameLst>
                                      </p:cBhvr>
                                      <p:to>
                                        <p:strVal val="visible"/>
                                      </p:to>
                                    </p:set>
                                    <p:animEffect transition="in" filter="fade">
                                      <p:cBhvr>
                                        <p:cTn id="38" dur="500"/>
                                        <p:tgtEl>
                                          <p:spTgt spid="56"/>
                                        </p:tgtEl>
                                      </p:cBhvr>
                                    </p:animEffect>
                                  </p:childTnLst>
                                </p:cTn>
                              </p:par>
                              <p:par>
                                <p:cTn id="39" presetID="10" presetClass="entr" presetSubtype="0" fill="hold" grpId="0" nodeType="withEffect">
                                  <p:stCondLst>
                                    <p:cond delay="1550"/>
                                  </p:stCondLst>
                                  <p:childTnLst>
                                    <p:set>
                                      <p:cBhvr>
                                        <p:cTn id="40" dur="1" fill="hold">
                                          <p:stCondLst>
                                            <p:cond delay="0"/>
                                          </p:stCondLst>
                                        </p:cTn>
                                        <p:tgtEl>
                                          <p:spTgt spid="57"/>
                                        </p:tgtEl>
                                        <p:attrNameLst>
                                          <p:attrName>style.visibility</p:attrName>
                                        </p:attrNameLst>
                                      </p:cBhvr>
                                      <p:to>
                                        <p:strVal val="visible"/>
                                      </p:to>
                                    </p:set>
                                    <p:animEffect transition="in" filter="fade">
                                      <p:cBhvr>
                                        <p:cTn id="41" dur="500"/>
                                        <p:tgtEl>
                                          <p:spTgt spid="57"/>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58"/>
                                        </p:tgtEl>
                                        <p:attrNameLst>
                                          <p:attrName>style.visibility</p:attrName>
                                        </p:attrNameLst>
                                      </p:cBhvr>
                                      <p:to>
                                        <p:strVal val="visible"/>
                                      </p:to>
                                    </p:set>
                                    <p:animEffect transition="in" filter="fade">
                                      <p:cBhvr>
                                        <p:cTn id="44" dur="500"/>
                                        <p:tgtEl>
                                          <p:spTgt spid="58"/>
                                        </p:tgtEl>
                                      </p:cBhvr>
                                    </p:animEffect>
                                  </p:childTnLst>
                                </p:cTn>
                              </p:par>
                              <p:par>
                                <p:cTn id="45" presetID="10" presetClass="entr" presetSubtype="0" fill="hold" grpId="0" nodeType="withEffect">
                                  <p:stCondLst>
                                    <p:cond delay="1450"/>
                                  </p:stCondLst>
                                  <p:childTnLst>
                                    <p:set>
                                      <p:cBhvr>
                                        <p:cTn id="46" dur="1" fill="hold">
                                          <p:stCondLst>
                                            <p:cond delay="0"/>
                                          </p:stCondLst>
                                        </p:cTn>
                                        <p:tgtEl>
                                          <p:spTgt spid="59"/>
                                        </p:tgtEl>
                                        <p:attrNameLst>
                                          <p:attrName>style.visibility</p:attrName>
                                        </p:attrNameLst>
                                      </p:cBhvr>
                                      <p:to>
                                        <p:strVal val="visible"/>
                                      </p:to>
                                    </p:set>
                                    <p:animEffect transition="in" filter="fade">
                                      <p:cBhvr>
                                        <p:cTn id="47" dur="500"/>
                                        <p:tgtEl>
                                          <p:spTgt spid="59"/>
                                        </p:tgtEl>
                                      </p:cBhvr>
                                    </p:animEffect>
                                  </p:childTnLst>
                                </p:cTn>
                              </p:par>
                              <p:par>
                                <p:cTn id="48" presetID="10" presetClass="entr" presetSubtype="0" fill="hold" grpId="0" nodeType="withEffect">
                                  <p:stCondLst>
                                    <p:cond delay="1400"/>
                                  </p:stCondLst>
                                  <p:childTnLst>
                                    <p:set>
                                      <p:cBhvr>
                                        <p:cTn id="49" dur="1" fill="hold">
                                          <p:stCondLst>
                                            <p:cond delay="0"/>
                                          </p:stCondLst>
                                        </p:cTn>
                                        <p:tgtEl>
                                          <p:spTgt spid="60"/>
                                        </p:tgtEl>
                                        <p:attrNameLst>
                                          <p:attrName>style.visibility</p:attrName>
                                        </p:attrNameLst>
                                      </p:cBhvr>
                                      <p:to>
                                        <p:strVal val="visible"/>
                                      </p:to>
                                    </p:set>
                                    <p:animEffect transition="in" filter="fade">
                                      <p:cBhvr>
                                        <p:cTn id="50" dur="500"/>
                                        <p:tgtEl>
                                          <p:spTgt spid="60"/>
                                        </p:tgtEl>
                                      </p:cBhvr>
                                    </p:animEffect>
                                  </p:childTnLst>
                                </p:cTn>
                              </p:par>
                              <p:par>
                                <p:cTn id="51" presetID="10" presetClass="entr" presetSubtype="0" fill="hold" grpId="0" nodeType="withEffect">
                                  <p:stCondLst>
                                    <p:cond delay="1350"/>
                                  </p:stCondLst>
                                  <p:childTnLst>
                                    <p:set>
                                      <p:cBhvr>
                                        <p:cTn id="52" dur="1" fill="hold">
                                          <p:stCondLst>
                                            <p:cond delay="0"/>
                                          </p:stCondLst>
                                        </p:cTn>
                                        <p:tgtEl>
                                          <p:spTgt spid="61"/>
                                        </p:tgtEl>
                                        <p:attrNameLst>
                                          <p:attrName>style.visibility</p:attrName>
                                        </p:attrNameLst>
                                      </p:cBhvr>
                                      <p:to>
                                        <p:strVal val="visible"/>
                                      </p:to>
                                    </p:set>
                                    <p:animEffect transition="in" filter="fade">
                                      <p:cBhvr>
                                        <p:cTn id="53" dur="500"/>
                                        <p:tgtEl>
                                          <p:spTgt spid="61"/>
                                        </p:tgtEl>
                                      </p:cBhvr>
                                    </p:animEffect>
                                  </p:childTnLst>
                                </p:cTn>
                              </p:par>
                              <p:par>
                                <p:cTn id="54" presetID="10" presetClass="entr" presetSubtype="0" fill="hold" grpId="0" nodeType="withEffect">
                                  <p:stCondLst>
                                    <p:cond delay="1300"/>
                                  </p:stCondLst>
                                  <p:childTnLst>
                                    <p:set>
                                      <p:cBhvr>
                                        <p:cTn id="55" dur="1" fill="hold">
                                          <p:stCondLst>
                                            <p:cond delay="0"/>
                                          </p:stCondLst>
                                        </p:cTn>
                                        <p:tgtEl>
                                          <p:spTgt spid="62"/>
                                        </p:tgtEl>
                                        <p:attrNameLst>
                                          <p:attrName>style.visibility</p:attrName>
                                        </p:attrNameLst>
                                      </p:cBhvr>
                                      <p:to>
                                        <p:strVal val="visible"/>
                                      </p:to>
                                    </p:set>
                                    <p:animEffect transition="in" filter="fade">
                                      <p:cBhvr>
                                        <p:cTn id="56" dur="500"/>
                                        <p:tgtEl>
                                          <p:spTgt spid="62"/>
                                        </p:tgtEl>
                                      </p:cBhvr>
                                    </p:animEffect>
                                  </p:childTnLst>
                                </p:cTn>
                              </p:par>
                              <p:par>
                                <p:cTn id="57" presetID="10" presetClass="entr" presetSubtype="0" fill="hold" grpId="0" nodeType="withEffect">
                                  <p:stCondLst>
                                    <p:cond delay="1250"/>
                                  </p:stCondLst>
                                  <p:childTnLst>
                                    <p:set>
                                      <p:cBhvr>
                                        <p:cTn id="58" dur="1" fill="hold">
                                          <p:stCondLst>
                                            <p:cond delay="0"/>
                                          </p:stCondLst>
                                        </p:cTn>
                                        <p:tgtEl>
                                          <p:spTgt spid="63"/>
                                        </p:tgtEl>
                                        <p:attrNameLst>
                                          <p:attrName>style.visibility</p:attrName>
                                        </p:attrNameLst>
                                      </p:cBhvr>
                                      <p:to>
                                        <p:strVal val="visible"/>
                                      </p:to>
                                    </p:set>
                                    <p:animEffect transition="in" filter="fade">
                                      <p:cBhvr>
                                        <p:cTn id="59" dur="500"/>
                                        <p:tgtEl>
                                          <p:spTgt spid="63"/>
                                        </p:tgtEl>
                                      </p:cBhvr>
                                    </p:animEffect>
                                  </p:childTnLst>
                                </p:cTn>
                              </p:par>
                              <p:par>
                                <p:cTn id="60" presetID="10" presetClass="entr" presetSubtype="0" fill="hold" grpId="0" nodeType="withEffect">
                                  <p:stCondLst>
                                    <p:cond delay="1250"/>
                                  </p:stCondLst>
                                  <p:childTnLst>
                                    <p:set>
                                      <p:cBhvr>
                                        <p:cTn id="61" dur="1" fill="hold">
                                          <p:stCondLst>
                                            <p:cond delay="0"/>
                                          </p:stCondLst>
                                        </p:cTn>
                                        <p:tgtEl>
                                          <p:spTgt spid="64"/>
                                        </p:tgtEl>
                                        <p:attrNameLst>
                                          <p:attrName>style.visibility</p:attrName>
                                        </p:attrNameLst>
                                      </p:cBhvr>
                                      <p:to>
                                        <p:strVal val="visible"/>
                                      </p:to>
                                    </p:set>
                                    <p:animEffect transition="in" filter="fade">
                                      <p:cBhvr>
                                        <p:cTn id="62" dur="500"/>
                                        <p:tgtEl>
                                          <p:spTgt spid="64"/>
                                        </p:tgtEl>
                                      </p:cBhvr>
                                    </p:animEffect>
                                  </p:childTnLst>
                                </p:cTn>
                              </p:par>
                              <p:par>
                                <p:cTn id="63" presetID="10" presetClass="entr" presetSubtype="0" fill="hold" grpId="0" nodeType="withEffect">
                                  <p:stCondLst>
                                    <p:cond delay="1250"/>
                                  </p:stCondLst>
                                  <p:childTnLst>
                                    <p:set>
                                      <p:cBhvr>
                                        <p:cTn id="64" dur="1" fill="hold">
                                          <p:stCondLst>
                                            <p:cond delay="0"/>
                                          </p:stCondLst>
                                        </p:cTn>
                                        <p:tgtEl>
                                          <p:spTgt spid="65"/>
                                        </p:tgtEl>
                                        <p:attrNameLst>
                                          <p:attrName>style.visibility</p:attrName>
                                        </p:attrNameLst>
                                      </p:cBhvr>
                                      <p:to>
                                        <p:strVal val="visible"/>
                                      </p:to>
                                    </p:set>
                                    <p:animEffect transition="in" filter="fade">
                                      <p:cBhvr>
                                        <p:cTn id="65" dur="500"/>
                                        <p:tgtEl>
                                          <p:spTgt spid="65"/>
                                        </p:tgtEl>
                                      </p:cBhvr>
                                    </p:animEffect>
                                  </p:childTnLst>
                                </p:cTn>
                              </p:par>
                              <p:par>
                                <p:cTn id="66" presetID="10" presetClass="entr" presetSubtype="0" fill="hold" grpId="0" nodeType="withEffect">
                                  <p:stCondLst>
                                    <p:cond delay="1250"/>
                                  </p:stCondLst>
                                  <p:childTnLst>
                                    <p:set>
                                      <p:cBhvr>
                                        <p:cTn id="67" dur="1" fill="hold">
                                          <p:stCondLst>
                                            <p:cond delay="0"/>
                                          </p:stCondLst>
                                        </p:cTn>
                                        <p:tgtEl>
                                          <p:spTgt spid="66"/>
                                        </p:tgtEl>
                                        <p:attrNameLst>
                                          <p:attrName>style.visibility</p:attrName>
                                        </p:attrNameLst>
                                      </p:cBhvr>
                                      <p:to>
                                        <p:strVal val="visible"/>
                                      </p:to>
                                    </p:set>
                                    <p:animEffect transition="in" filter="fade">
                                      <p:cBhvr>
                                        <p:cTn id="68" dur="500"/>
                                        <p:tgtEl>
                                          <p:spTgt spid="66"/>
                                        </p:tgtEl>
                                      </p:cBhvr>
                                    </p:animEffect>
                                  </p:childTnLst>
                                </p:cTn>
                              </p:par>
                              <p:par>
                                <p:cTn id="69" presetID="10" presetClass="entr" presetSubtype="0" fill="hold" grpId="0" nodeType="withEffect">
                                  <p:stCondLst>
                                    <p:cond delay="1250"/>
                                  </p:stCondLst>
                                  <p:childTnLst>
                                    <p:set>
                                      <p:cBhvr>
                                        <p:cTn id="70" dur="1" fill="hold">
                                          <p:stCondLst>
                                            <p:cond delay="0"/>
                                          </p:stCondLst>
                                        </p:cTn>
                                        <p:tgtEl>
                                          <p:spTgt spid="67"/>
                                        </p:tgtEl>
                                        <p:attrNameLst>
                                          <p:attrName>style.visibility</p:attrName>
                                        </p:attrNameLst>
                                      </p:cBhvr>
                                      <p:to>
                                        <p:strVal val="visible"/>
                                      </p:to>
                                    </p:set>
                                    <p:animEffect transition="in" filter="fade">
                                      <p:cBhvr>
                                        <p:cTn id="71" dur="500"/>
                                        <p:tgtEl>
                                          <p:spTgt spid="67"/>
                                        </p:tgtEl>
                                      </p:cBhvr>
                                    </p:animEffect>
                                  </p:childTnLst>
                                </p:cTn>
                              </p:par>
                              <p:par>
                                <p:cTn id="72" presetID="10" presetClass="entr" presetSubtype="0" fill="hold" grpId="0" nodeType="withEffect">
                                  <p:stCondLst>
                                    <p:cond delay="1250"/>
                                  </p:stCondLst>
                                  <p:childTnLst>
                                    <p:set>
                                      <p:cBhvr>
                                        <p:cTn id="73" dur="1" fill="hold">
                                          <p:stCondLst>
                                            <p:cond delay="0"/>
                                          </p:stCondLst>
                                        </p:cTn>
                                        <p:tgtEl>
                                          <p:spTgt spid="68"/>
                                        </p:tgtEl>
                                        <p:attrNameLst>
                                          <p:attrName>style.visibility</p:attrName>
                                        </p:attrNameLst>
                                      </p:cBhvr>
                                      <p:to>
                                        <p:strVal val="visible"/>
                                      </p:to>
                                    </p:set>
                                    <p:animEffect transition="in" filter="fade">
                                      <p:cBhvr>
                                        <p:cTn id="74" dur="500"/>
                                        <p:tgtEl>
                                          <p:spTgt spid="68"/>
                                        </p:tgtEl>
                                      </p:cBhvr>
                                    </p:animEffect>
                                  </p:childTnLst>
                                </p:cTn>
                              </p:par>
                              <p:par>
                                <p:cTn id="75" presetID="10" presetClass="entr" presetSubtype="0" fill="hold" grpId="0" nodeType="withEffect">
                                  <p:stCondLst>
                                    <p:cond delay="1250"/>
                                  </p:stCondLst>
                                  <p:childTnLst>
                                    <p:set>
                                      <p:cBhvr>
                                        <p:cTn id="76" dur="1" fill="hold">
                                          <p:stCondLst>
                                            <p:cond delay="0"/>
                                          </p:stCondLst>
                                        </p:cTn>
                                        <p:tgtEl>
                                          <p:spTgt spid="69"/>
                                        </p:tgtEl>
                                        <p:attrNameLst>
                                          <p:attrName>style.visibility</p:attrName>
                                        </p:attrNameLst>
                                      </p:cBhvr>
                                      <p:to>
                                        <p:strVal val="visible"/>
                                      </p:to>
                                    </p:set>
                                    <p:animEffect transition="in" filter="fade">
                                      <p:cBhvr>
                                        <p:cTn id="77" dur="500"/>
                                        <p:tgtEl>
                                          <p:spTgt spid="69"/>
                                        </p:tgtEl>
                                      </p:cBhvr>
                                    </p:animEffect>
                                  </p:childTnLst>
                                </p:cTn>
                              </p:par>
                              <p:par>
                                <p:cTn id="78" presetID="10" presetClass="entr" presetSubtype="0" fill="hold" grpId="0" nodeType="withEffect">
                                  <p:stCondLst>
                                    <p:cond delay="1250"/>
                                  </p:stCondLst>
                                  <p:childTnLst>
                                    <p:set>
                                      <p:cBhvr>
                                        <p:cTn id="79" dur="1" fill="hold">
                                          <p:stCondLst>
                                            <p:cond delay="0"/>
                                          </p:stCondLst>
                                        </p:cTn>
                                        <p:tgtEl>
                                          <p:spTgt spid="70"/>
                                        </p:tgtEl>
                                        <p:attrNameLst>
                                          <p:attrName>style.visibility</p:attrName>
                                        </p:attrNameLst>
                                      </p:cBhvr>
                                      <p:to>
                                        <p:strVal val="visible"/>
                                      </p:to>
                                    </p:set>
                                    <p:animEffect transition="in" filter="fade">
                                      <p:cBhvr>
                                        <p:cTn id="80" dur="500"/>
                                        <p:tgtEl>
                                          <p:spTgt spid="70"/>
                                        </p:tgtEl>
                                      </p:cBhvr>
                                    </p:animEffect>
                                  </p:childTnLst>
                                </p:cTn>
                              </p:par>
                              <p:par>
                                <p:cTn id="81" presetID="10" presetClass="entr" presetSubtype="0" fill="hold" nodeType="withEffect">
                                  <p:stCondLst>
                                    <p:cond delay="1250"/>
                                  </p:stCondLst>
                                  <p:childTnLst>
                                    <p:set>
                                      <p:cBhvr>
                                        <p:cTn id="82" dur="1" fill="hold">
                                          <p:stCondLst>
                                            <p:cond delay="0"/>
                                          </p:stCondLst>
                                        </p:cTn>
                                        <p:tgtEl>
                                          <p:spTgt spid="7"/>
                                        </p:tgtEl>
                                        <p:attrNameLst>
                                          <p:attrName>style.visibility</p:attrName>
                                        </p:attrNameLst>
                                      </p:cBhvr>
                                      <p:to>
                                        <p:strVal val="visible"/>
                                      </p:to>
                                    </p:set>
                                    <p:animEffect transition="in" filter="fade">
                                      <p:cBhvr>
                                        <p:cTn id="83" dur="500"/>
                                        <p:tgtEl>
                                          <p:spTgt spid="7"/>
                                        </p:tgtEl>
                                      </p:cBhvr>
                                    </p:animEffect>
                                  </p:childTnLst>
                                </p:cTn>
                              </p:par>
                              <p:par>
                                <p:cTn id="84" presetID="10" presetClass="entr" presetSubtype="0" fill="hold" nodeType="withEffect">
                                  <p:stCondLst>
                                    <p:cond delay="2000"/>
                                  </p:stCondLst>
                                  <p:childTnLst>
                                    <p:set>
                                      <p:cBhvr>
                                        <p:cTn id="85" dur="1" fill="hold">
                                          <p:stCondLst>
                                            <p:cond delay="0"/>
                                          </p:stCondLst>
                                        </p:cTn>
                                        <p:tgtEl>
                                          <p:spTgt spid="40"/>
                                        </p:tgtEl>
                                        <p:attrNameLst>
                                          <p:attrName>style.visibility</p:attrName>
                                        </p:attrNameLst>
                                      </p:cBhvr>
                                      <p:to>
                                        <p:strVal val="visible"/>
                                      </p:to>
                                    </p:set>
                                    <p:animEffect transition="in" filter="fade">
                                      <p:cBhvr>
                                        <p:cTn id="86" dur="500"/>
                                        <p:tgtEl>
                                          <p:spTgt spid="40"/>
                                        </p:tgtEl>
                                      </p:cBhvr>
                                    </p:animEffect>
                                  </p:childTnLst>
                                </p:cTn>
                              </p:par>
                              <p:par>
                                <p:cTn id="87" presetID="10" presetClass="entr" presetSubtype="0" fill="hold" grpId="0" nodeType="withEffect">
                                  <p:stCondLst>
                                    <p:cond delay="2500"/>
                                  </p:stCondLst>
                                  <p:iterate type="lt">
                                    <p:tmPct val="10000"/>
                                  </p:iterate>
                                  <p:childTnLst>
                                    <p:set>
                                      <p:cBhvr>
                                        <p:cTn id="88" dur="1" fill="hold">
                                          <p:stCondLst>
                                            <p:cond delay="0"/>
                                          </p:stCondLst>
                                        </p:cTn>
                                        <p:tgtEl>
                                          <p:spTgt spid="41"/>
                                        </p:tgtEl>
                                        <p:attrNameLst>
                                          <p:attrName>style.visibility</p:attrName>
                                        </p:attrNameLst>
                                      </p:cBhvr>
                                      <p:to>
                                        <p:strVal val="visible"/>
                                      </p:to>
                                    </p:set>
                                    <p:animEffect transition="in" filter="fade">
                                      <p:cBhvr>
                                        <p:cTn id="89" dur="500"/>
                                        <p:tgtEl>
                                          <p:spTgt spid="41"/>
                                        </p:tgtEl>
                                      </p:cBhvr>
                                    </p:animEffect>
                                  </p:childTnLst>
                                </p:cTn>
                              </p:par>
                              <p:par>
                                <p:cTn id="90" presetID="23" presetClass="entr" presetSubtype="288" fill="hold" grpId="1" nodeType="withEffect">
                                  <p:stCondLst>
                                    <p:cond delay="2500"/>
                                  </p:stCondLst>
                                  <p:iterate type="lt">
                                    <p:tmPct val="10000"/>
                                  </p:iterate>
                                  <p:childTnLst>
                                    <p:set>
                                      <p:cBhvr>
                                        <p:cTn id="91" dur="1" fill="hold">
                                          <p:stCondLst>
                                            <p:cond delay="0"/>
                                          </p:stCondLst>
                                        </p:cTn>
                                        <p:tgtEl>
                                          <p:spTgt spid="41"/>
                                        </p:tgtEl>
                                        <p:attrNameLst>
                                          <p:attrName>style.visibility</p:attrName>
                                        </p:attrNameLst>
                                      </p:cBhvr>
                                      <p:to>
                                        <p:strVal val="visible"/>
                                      </p:to>
                                    </p:set>
                                    <p:anim calcmode="lin" valueType="num">
                                      <p:cBhvr>
                                        <p:cTn id="92" dur="500" fill="hold"/>
                                        <p:tgtEl>
                                          <p:spTgt spid="41"/>
                                        </p:tgtEl>
                                        <p:attrNameLst>
                                          <p:attrName>ppt_w</p:attrName>
                                        </p:attrNameLst>
                                      </p:cBhvr>
                                      <p:tavLst>
                                        <p:tav tm="0">
                                          <p:val>
                                            <p:strVal val="4/3*#ppt_w"/>
                                          </p:val>
                                        </p:tav>
                                        <p:tav tm="100000">
                                          <p:val>
                                            <p:strVal val="#ppt_w"/>
                                          </p:val>
                                        </p:tav>
                                      </p:tavLst>
                                    </p:anim>
                                    <p:anim calcmode="lin" valueType="num">
                                      <p:cBhvr>
                                        <p:cTn id="93" dur="500" fill="hold"/>
                                        <p:tgtEl>
                                          <p:spTgt spid="41"/>
                                        </p:tgtEl>
                                        <p:attrNameLst>
                                          <p:attrName>ppt_h</p:attrName>
                                        </p:attrNameLst>
                                      </p:cBhvr>
                                      <p:tavLst>
                                        <p:tav tm="0">
                                          <p:val>
                                            <p:strVal val="4/3*#ppt_h"/>
                                          </p:val>
                                        </p:tav>
                                        <p:tav tm="100000">
                                          <p:val>
                                            <p:strVal val="#ppt_h"/>
                                          </p:val>
                                        </p:tav>
                                      </p:tavLst>
                                    </p:anim>
                                  </p:childTnLst>
                                </p:cTn>
                              </p:par>
                              <p:par>
                                <p:cTn id="94" presetID="10" presetClass="entr" presetSubtype="0" fill="hold" grpId="0" nodeType="withEffect">
                                  <p:stCondLst>
                                    <p:cond delay="3250"/>
                                  </p:stCondLst>
                                  <p:childTnLst>
                                    <p:set>
                                      <p:cBhvr>
                                        <p:cTn id="95" dur="1" fill="hold">
                                          <p:stCondLst>
                                            <p:cond delay="0"/>
                                          </p:stCondLst>
                                        </p:cTn>
                                        <p:tgtEl>
                                          <p:spTgt spid="43"/>
                                        </p:tgtEl>
                                        <p:attrNameLst>
                                          <p:attrName>style.visibility</p:attrName>
                                        </p:attrNameLst>
                                      </p:cBhvr>
                                      <p:to>
                                        <p:strVal val="visible"/>
                                      </p:to>
                                    </p:set>
                                    <p:animEffect transition="in" filter="fade">
                                      <p:cBhvr>
                                        <p:cTn id="96" dur="500"/>
                                        <p:tgtEl>
                                          <p:spTgt spid="43"/>
                                        </p:tgtEl>
                                      </p:cBhvr>
                                    </p:animEffect>
                                    <p:animScale>
                                      <p:cBhvr>
                                        <p:cTn id="97" dur="250" autoRev="1" fill="hold">
                                          <p:stCondLst>
                                            <p:cond delay="0"/>
                                          </p:stCondLst>
                                        </p:cTn>
                                        <p:tgtEl>
                                          <p:spTgt spid="43"/>
                                        </p:tgtEl>
                                      </p:cBhvr>
                                      <p:by x="105000" y="105000"/>
                                      <p:from x="100000" y="100000"/>
                                      <p:to x="105000" y="105000"/>
                                    </p:animScale>
                                  </p:childTnLst>
                                </p:cTn>
                              </p:par>
                              <p:par>
                                <p:cTn id="98" presetID="10" presetClass="entr" presetSubtype="0" fill="hold" grpId="0" nodeType="withEffect">
                                  <p:stCondLst>
                                    <p:cond delay="3500"/>
                                  </p:stCondLst>
                                  <p:childTnLst>
                                    <p:set>
                                      <p:cBhvr>
                                        <p:cTn id="99" dur="1" fill="hold">
                                          <p:stCondLst>
                                            <p:cond delay="0"/>
                                          </p:stCondLst>
                                        </p:cTn>
                                        <p:tgtEl>
                                          <p:spTgt spid="44"/>
                                        </p:tgtEl>
                                        <p:attrNameLst>
                                          <p:attrName>style.visibility</p:attrName>
                                        </p:attrNameLst>
                                      </p:cBhvr>
                                      <p:to>
                                        <p:strVal val="visible"/>
                                      </p:to>
                                    </p:set>
                                    <p:animEffect transition="in" filter="fade">
                                      <p:cBhvr>
                                        <p:cTn id="100" dur="500"/>
                                        <p:tgtEl>
                                          <p:spTgt spid="44"/>
                                        </p:tgtEl>
                                      </p:cBhvr>
                                    </p:animEffect>
                                    <p:animScale>
                                      <p:cBhvr>
                                        <p:cTn id="101" dur="250" autoRev="1" fill="hold">
                                          <p:stCondLst>
                                            <p:cond delay="0"/>
                                          </p:stCondLst>
                                        </p:cTn>
                                        <p:tgtEl>
                                          <p:spTgt spid="44"/>
                                        </p:tgtEl>
                                      </p:cBhvr>
                                      <p:by x="105000" y="105000"/>
                                      <p:from x="100000" y="100000"/>
                                      <p:to x="105000" y="105000"/>
                                    </p:animScale>
                                  </p:childTnLst>
                                </p:cTn>
                              </p:par>
                              <p:par>
                                <p:cTn id="102" presetID="10" presetClass="entr" presetSubtype="0" fill="hold" grpId="0" nodeType="withEffect">
                                  <p:stCondLst>
                                    <p:cond delay="3750"/>
                                  </p:stCondLst>
                                  <p:childTnLst>
                                    <p:set>
                                      <p:cBhvr>
                                        <p:cTn id="103" dur="1" fill="hold">
                                          <p:stCondLst>
                                            <p:cond delay="0"/>
                                          </p:stCondLst>
                                        </p:cTn>
                                        <p:tgtEl>
                                          <p:spTgt spid="45"/>
                                        </p:tgtEl>
                                        <p:attrNameLst>
                                          <p:attrName>style.visibility</p:attrName>
                                        </p:attrNameLst>
                                      </p:cBhvr>
                                      <p:to>
                                        <p:strVal val="visible"/>
                                      </p:to>
                                    </p:set>
                                    <p:animEffect transition="in" filter="fade">
                                      <p:cBhvr>
                                        <p:cTn id="104" dur="500"/>
                                        <p:tgtEl>
                                          <p:spTgt spid="45"/>
                                        </p:tgtEl>
                                      </p:cBhvr>
                                    </p:animEffect>
                                    <p:animScale>
                                      <p:cBhvr>
                                        <p:cTn id="105" dur="250" autoRev="1" fill="hold">
                                          <p:stCondLst>
                                            <p:cond delay="0"/>
                                          </p:stCondLst>
                                        </p:cTn>
                                        <p:tgtEl>
                                          <p:spTgt spid="45"/>
                                        </p:tgtEl>
                                      </p:cBhvr>
                                      <p:by x="105000" y="105000"/>
                                      <p:from x="100000" y="100000"/>
                                      <p:to x="105000" y="105000"/>
                                    </p:animScale>
                                  </p:childTnLst>
                                </p:cTn>
                              </p:par>
                              <p:par>
                                <p:cTn id="106" presetID="10" presetClass="entr" presetSubtype="0" fill="hold" grpId="0" nodeType="withEffect">
                                  <p:stCondLst>
                                    <p:cond delay="4000"/>
                                  </p:stCondLst>
                                  <p:childTnLst>
                                    <p:set>
                                      <p:cBhvr>
                                        <p:cTn id="107" dur="1" fill="hold">
                                          <p:stCondLst>
                                            <p:cond delay="0"/>
                                          </p:stCondLst>
                                        </p:cTn>
                                        <p:tgtEl>
                                          <p:spTgt spid="46"/>
                                        </p:tgtEl>
                                        <p:attrNameLst>
                                          <p:attrName>style.visibility</p:attrName>
                                        </p:attrNameLst>
                                      </p:cBhvr>
                                      <p:to>
                                        <p:strVal val="visible"/>
                                      </p:to>
                                    </p:set>
                                    <p:animEffect transition="in" filter="fade">
                                      <p:cBhvr>
                                        <p:cTn id="108" dur="500"/>
                                        <p:tgtEl>
                                          <p:spTgt spid="46"/>
                                        </p:tgtEl>
                                      </p:cBhvr>
                                    </p:animEffect>
                                    <p:animScale>
                                      <p:cBhvr>
                                        <p:cTn id="109" dur="250" autoRev="1" fill="hold">
                                          <p:stCondLst>
                                            <p:cond delay="0"/>
                                          </p:stCondLst>
                                        </p:cTn>
                                        <p:tgtEl>
                                          <p:spTgt spid="46"/>
                                        </p:tgtEl>
                                      </p:cBhvr>
                                      <p:by x="105000" y="105000"/>
                                      <p:from x="100000" y="100000"/>
                                      <p:to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48" grpId="0"/>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1" grpId="1" animBg="1"/>
      <p:bldP spid="71" grpId="2" animBg="1"/>
      <p:bldP spid="41" grpId="0"/>
      <p:bldP spid="41"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456578" y="1544948"/>
            <a:ext cx="3212702" cy="3752719"/>
          </a:xfrm>
          <a:prstGeom prst="rect">
            <a:avLst/>
          </a:prstGeom>
        </p:spPr>
      </p:pic>
      <p:sp>
        <p:nvSpPr>
          <p:cNvPr id="3" name="文本框 2"/>
          <p:cNvSpPr txBox="1"/>
          <p:nvPr/>
        </p:nvSpPr>
        <p:spPr>
          <a:xfrm>
            <a:off x="3840480" y="2854820"/>
            <a:ext cx="86510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Part</a:t>
            </a:r>
            <a:endParaRPr kumimoji="0" lang="zh-CN" altLang="en-US" sz="32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4" name="文本框 3"/>
          <p:cNvSpPr txBox="1"/>
          <p:nvPr/>
        </p:nvSpPr>
        <p:spPr>
          <a:xfrm>
            <a:off x="4494340" y="3323121"/>
            <a:ext cx="49564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03</a:t>
            </a:r>
            <a:endParaRPr kumimoji="0" lang="zh-CN" altLang="en-US"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cxnSp>
        <p:nvCxnSpPr>
          <p:cNvPr id="5" name="直接连接符 4"/>
          <p:cNvCxnSpPr/>
          <p:nvPr/>
        </p:nvCxnSpPr>
        <p:spPr>
          <a:xfrm flipH="1">
            <a:off x="4273034" y="3147207"/>
            <a:ext cx="537635" cy="51039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30176" y="2615235"/>
            <a:ext cx="2236510"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black"/>
                </a:solidFill>
                <a:effectLst/>
                <a:uLnTx/>
                <a:uFillTx/>
                <a:latin typeface="方正黑体简体" panose="02010601030101010101" pitchFamily="2" charset="-122"/>
                <a:ea typeface="方正黑体简体" panose="02010601030101010101" pitchFamily="2" charset="-122"/>
                <a:cs typeface="+mn-cs"/>
              </a:rPr>
              <a:t>理念内涵</a:t>
            </a:r>
          </a:p>
        </p:txBody>
      </p:sp>
      <p:sp>
        <p:nvSpPr>
          <p:cNvPr id="7" name="文本框 6"/>
          <p:cNvSpPr txBox="1"/>
          <p:nvPr/>
        </p:nvSpPr>
        <p:spPr>
          <a:xfrm>
            <a:off x="5819523" y="3353674"/>
            <a:ext cx="1704313" cy="1345625"/>
          </a:xfrm>
          <a:prstGeom prst="rect">
            <a:avLst/>
          </a:prstGeom>
          <a:noFill/>
        </p:spPr>
        <p:txBody>
          <a:bodyPr wrap="none" rtlCol="0">
            <a:spAutoFit/>
          </a:bodyPr>
          <a:lstStyle/>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国际权力观</a:t>
            </a:r>
            <a:endParaRPr kumimoji="0" lang="en-US" altLang="zh-CN" sz="16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共同利益观</a:t>
            </a:r>
            <a:endParaRPr lang="en-US" altLang="zh-CN" sz="1600" dirty="0">
              <a:solidFill>
                <a:prstClr val="black"/>
              </a:solidFill>
              <a:ea typeface="方正黑体简体" panose="02010601030101010101" pitchFamily="2" charset="-122"/>
            </a:endParaRP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可持续发展观</a:t>
            </a:r>
            <a:endParaRPr lang="en-US" altLang="zh-CN" sz="1600" dirty="0">
              <a:solidFill>
                <a:prstClr val="black"/>
              </a:solidFill>
              <a:ea typeface="方正黑体简体" panose="02010601030101010101" pitchFamily="2" charset="-122"/>
            </a:endParaRP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全球治理观</a:t>
            </a:r>
            <a:endParaRPr kumimoji="0" lang="zh-CN" altLang="en-US" sz="16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Tree>
    <p:extLst>
      <p:ext uri="{BB962C8B-B14F-4D97-AF65-F5344CB8AC3E}">
        <p14:creationId xmlns:p14="http://schemas.microsoft.com/office/powerpoint/2010/main" val="2311106379"/>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8000">
                                          <p:cBhvr additive="base">
                                            <p:cTn id="11" dur="5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8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8000">
                                          <p:cBhvr additive="base">
                                            <p:cTn id="15" dur="50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48000">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14:bounceEnd="48000">
                                          <p:cBhvr additive="base">
                                            <p:cTn id="19" dur="500" fill="hold"/>
                                            <p:tgtEl>
                                              <p:spTgt spid="5"/>
                                            </p:tgtEl>
                                            <p:attrNameLst>
                                              <p:attrName>ppt_x</p:attrName>
                                            </p:attrNameLst>
                                          </p:cBhvr>
                                          <p:tavLst>
                                            <p:tav tm="0">
                                              <p:val>
                                                <p:strVal val="0-#ppt_w/2"/>
                                              </p:val>
                                            </p:tav>
                                            <p:tav tm="100000">
                                              <p:val>
                                                <p:strVal val="#ppt_x"/>
                                              </p:val>
                                            </p:tav>
                                          </p:tavLst>
                                        </p:anim>
                                        <p:anim calcmode="lin" valueType="num" p14:bounceEnd="48000">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8000">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14:bounceEnd="48000">
                                          <p:cBhvr additive="base">
                                            <p:cTn id="23" dur="500" fill="hold"/>
                                            <p:tgtEl>
                                              <p:spTgt spid="6"/>
                                            </p:tgtEl>
                                            <p:attrNameLst>
                                              <p:attrName>ppt_x</p:attrName>
                                            </p:attrNameLst>
                                          </p:cBhvr>
                                          <p:tavLst>
                                            <p:tav tm="0">
                                              <p:val>
                                                <p:strVal val="0-#ppt_w/2"/>
                                              </p:val>
                                            </p:tav>
                                            <p:tav tm="100000">
                                              <p:val>
                                                <p:strVal val="#ppt_x"/>
                                              </p:val>
                                            </p:tav>
                                          </p:tavLst>
                                        </p:anim>
                                        <p:anim calcmode="lin" valueType="num" p14:bounceEnd="48000">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48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8000">
                                          <p:cBhvr additive="base">
                                            <p:cTn id="27" dur="500" fill="hold"/>
                                            <p:tgtEl>
                                              <p:spTgt spid="7"/>
                                            </p:tgtEl>
                                            <p:attrNameLst>
                                              <p:attrName>ppt_x</p:attrName>
                                            </p:attrNameLst>
                                          </p:cBhvr>
                                          <p:tavLst>
                                            <p:tav tm="0">
                                              <p:val>
                                                <p:strVal val="0-#ppt_w/2"/>
                                              </p:val>
                                            </p:tav>
                                            <p:tav tm="100000">
                                              <p:val>
                                                <p:strVal val="#ppt_x"/>
                                              </p:val>
                                            </p:tav>
                                          </p:tavLst>
                                        </p:anim>
                                        <p:anim calcmode="lin" valueType="num" p14:bounceEnd="48000">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0-#ppt_w/2"/>
                                              </p:val>
                                            </p:tav>
                                            <p:tav tm="100000">
                                              <p:val>
                                                <p:strVal val="#ppt_x"/>
                                              </p:val>
                                            </p:tav>
                                          </p:tavLst>
                                        </p:anim>
                                        <p:anim calcmode="lin" valueType="num">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4"/>
          <p:cNvGrpSpPr>
            <a:grpSpLocks noChangeAspect="1"/>
          </p:cNvGrpSpPr>
          <p:nvPr/>
        </p:nvGrpSpPr>
        <p:grpSpPr bwMode="auto">
          <a:xfrm>
            <a:off x="15875" y="1820938"/>
            <a:ext cx="12188825" cy="4491037"/>
            <a:chOff x="10" y="1271"/>
            <a:chExt cx="7678" cy="2829"/>
          </a:xfrm>
        </p:grpSpPr>
        <p:sp>
          <p:nvSpPr>
            <p:cNvPr id="20" name="AutoShape 3"/>
            <p:cNvSpPr>
              <a:spLocks noChangeAspect="1" noChangeArrowheads="1" noTextEdit="1"/>
            </p:cNvSpPr>
            <p:nvPr/>
          </p:nvSpPr>
          <p:spPr bwMode="auto">
            <a:xfrm>
              <a:off x="10" y="1271"/>
              <a:ext cx="7678" cy="2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1" name="Freeform 5"/>
            <p:cNvSpPr>
              <a:spLocks/>
            </p:cNvSpPr>
            <p:nvPr/>
          </p:nvSpPr>
          <p:spPr bwMode="auto">
            <a:xfrm>
              <a:off x="1525" y="2102"/>
              <a:ext cx="2324" cy="1163"/>
            </a:xfrm>
            <a:custGeom>
              <a:avLst/>
              <a:gdLst>
                <a:gd name="T0" fmla="*/ 134 w 454"/>
                <a:gd name="T1" fmla="*/ 8 h 227"/>
                <a:gd name="T2" fmla="*/ 65 w 454"/>
                <a:gd name="T3" fmla="*/ 11 h 227"/>
                <a:gd name="T4" fmla="*/ 0 w 454"/>
                <a:gd name="T5" fmla="*/ 113 h 227"/>
                <a:gd name="T6" fmla="*/ 65 w 454"/>
                <a:gd name="T7" fmla="*/ 216 h 227"/>
                <a:gd name="T8" fmla="*/ 134 w 454"/>
                <a:gd name="T9" fmla="*/ 219 h 227"/>
                <a:gd name="T10" fmla="*/ 454 w 454"/>
                <a:gd name="T11" fmla="*/ 113 h 227"/>
                <a:gd name="T12" fmla="*/ 134 w 454"/>
                <a:gd name="T13" fmla="*/ 8 h 227"/>
              </a:gdLst>
              <a:ahLst/>
              <a:cxnLst>
                <a:cxn ang="0">
                  <a:pos x="T0" y="T1"/>
                </a:cxn>
                <a:cxn ang="0">
                  <a:pos x="T2" y="T3"/>
                </a:cxn>
                <a:cxn ang="0">
                  <a:pos x="T4" y="T5"/>
                </a:cxn>
                <a:cxn ang="0">
                  <a:pos x="T6" y="T7"/>
                </a:cxn>
                <a:cxn ang="0">
                  <a:pos x="T8" y="T9"/>
                </a:cxn>
                <a:cxn ang="0">
                  <a:pos x="T10" y="T11"/>
                </a:cxn>
                <a:cxn ang="0">
                  <a:pos x="T12" y="T13"/>
                </a:cxn>
              </a:cxnLst>
              <a:rect l="0" t="0" r="r" b="b"/>
              <a:pathLst>
                <a:path w="454" h="227">
                  <a:moveTo>
                    <a:pt x="134" y="8"/>
                  </a:moveTo>
                  <a:cubicBezTo>
                    <a:pt x="111" y="0"/>
                    <a:pt x="86" y="1"/>
                    <a:pt x="65" y="11"/>
                  </a:cubicBezTo>
                  <a:cubicBezTo>
                    <a:pt x="26" y="29"/>
                    <a:pt x="0" y="68"/>
                    <a:pt x="0" y="113"/>
                  </a:cubicBezTo>
                  <a:cubicBezTo>
                    <a:pt x="0" y="159"/>
                    <a:pt x="26" y="198"/>
                    <a:pt x="65" y="216"/>
                  </a:cubicBezTo>
                  <a:cubicBezTo>
                    <a:pt x="86" y="226"/>
                    <a:pt x="111" y="227"/>
                    <a:pt x="134" y="219"/>
                  </a:cubicBezTo>
                  <a:cubicBezTo>
                    <a:pt x="454" y="113"/>
                    <a:pt x="454" y="113"/>
                    <a:pt x="454" y="113"/>
                  </a:cubicBezTo>
                  <a:lnTo>
                    <a:pt x="134" y="8"/>
                  </a:lnTo>
                  <a:close/>
                </a:path>
              </a:pathLst>
            </a:custGeom>
            <a:noFill/>
            <a:ln w="7938" cap="flat">
              <a:solidFill>
                <a:srgbClr val="B5B5B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2" name="Freeform 6"/>
            <p:cNvSpPr>
              <a:spLocks/>
            </p:cNvSpPr>
            <p:nvPr/>
          </p:nvSpPr>
          <p:spPr bwMode="auto">
            <a:xfrm>
              <a:off x="1464" y="2071"/>
              <a:ext cx="2385" cy="1225"/>
            </a:xfrm>
            <a:custGeom>
              <a:avLst/>
              <a:gdLst>
                <a:gd name="T0" fmla="*/ 145 w 466"/>
                <a:gd name="T1" fmla="*/ 9 h 239"/>
                <a:gd name="T2" fmla="*/ 69 w 466"/>
                <a:gd name="T3" fmla="*/ 12 h 239"/>
                <a:gd name="T4" fmla="*/ 0 w 466"/>
                <a:gd name="T5" fmla="*/ 119 h 239"/>
                <a:gd name="T6" fmla="*/ 69 w 466"/>
                <a:gd name="T7" fmla="*/ 227 h 239"/>
                <a:gd name="T8" fmla="*/ 145 w 466"/>
                <a:gd name="T9" fmla="*/ 230 h 239"/>
                <a:gd name="T10" fmla="*/ 466 w 466"/>
                <a:gd name="T11" fmla="*/ 119 h 239"/>
                <a:gd name="T12" fmla="*/ 145 w 466"/>
                <a:gd name="T13" fmla="*/ 9 h 239"/>
              </a:gdLst>
              <a:ahLst/>
              <a:cxnLst>
                <a:cxn ang="0">
                  <a:pos x="T0" y="T1"/>
                </a:cxn>
                <a:cxn ang="0">
                  <a:pos x="T2" y="T3"/>
                </a:cxn>
                <a:cxn ang="0">
                  <a:pos x="T4" y="T5"/>
                </a:cxn>
                <a:cxn ang="0">
                  <a:pos x="T6" y="T7"/>
                </a:cxn>
                <a:cxn ang="0">
                  <a:pos x="T8" y="T9"/>
                </a:cxn>
                <a:cxn ang="0">
                  <a:pos x="T10" y="T11"/>
                </a:cxn>
                <a:cxn ang="0">
                  <a:pos x="T12" y="T13"/>
                </a:cxn>
              </a:cxnLst>
              <a:rect l="0" t="0" r="r" b="b"/>
              <a:pathLst>
                <a:path w="466" h="239">
                  <a:moveTo>
                    <a:pt x="145" y="9"/>
                  </a:moveTo>
                  <a:cubicBezTo>
                    <a:pt x="121" y="0"/>
                    <a:pt x="93" y="0"/>
                    <a:pt x="69" y="12"/>
                  </a:cubicBezTo>
                  <a:cubicBezTo>
                    <a:pt x="28" y="31"/>
                    <a:pt x="0" y="72"/>
                    <a:pt x="0" y="119"/>
                  </a:cubicBezTo>
                  <a:cubicBezTo>
                    <a:pt x="0" y="167"/>
                    <a:pt x="28" y="208"/>
                    <a:pt x="69" y="227"/>
                  </a:cubicBezTo>
                  <a:cubicBezTo>
                    <a:pt x="93" y="239"/>
                    <a:pt x="121" y="239"/>
                    <a:pt x="145" y="230"/>
                  </a:cubicBezTo>
                  <a:cubicBezTo>
                    <a:pt x="466" y="119"/>
                    <a:pt x="466" y="119"/>
                    <a:pt x="466" y="119"/>
                  </a:cubicBezTo>
                  <a:lnTo>
                    <a:pt x="145" y="9"/>
                  </a:lnTo>
                  <a:close/>
                </a:path>
              </a:pathLst>
            </a:custGeom>
            <a:noFill/>
            <a:ln w="7938" cap="flat">
              <a:solidFill>
                <a:srgbClr val="B8B7B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3" name="Freeform 7"/>
            <p:cNvSpPr>
              <a:spLocks/>
            </p:cNvSpPr>
            <p:nvPr/>
          </p:nvSpPr>
          <p:spPr bwMode="auto">
            <a:xfrm>
              <a:off x="1407" y="2035"/>
              <a:ext cx="2442" cy="1297"/>
            </a:xfrm>
            <a:custGeom>
              <a:avLst/>
              <a:gdLst>
                <a:gd name="T0" fmla="*/ 156 w 477"/>
                <a:gd name="T1" fmla="*/ 11 h 253"/>
                <a:gd name="T2" fmla="*/ 73 w 477"/>
                <a:gd name="T3" fmla="*/ 13 h 253"/>
                <a:gd name="T4" fmla="*/ 0 w 477"/>
                <a:gd name="T5" fmla="*/ 126 h 253"/>
                <a:gd name="T6" fmla="*/ 73 w 477"/>
                <a:gd name="T7" fmla="*/ 240 h 253"/>
                <a:gd name="T8" fmla="*/ 156 w 477"/>
                <a:gd name="T9" fmla="*/ 242 h 253"/>
                <a:gd name="T10" fmla="*/ 477 w 477"/>
                <a:gd name="T11" fmla="*/ 126 h 253"/>
                <a:gd name="T12" fmla="*/ 156 w 477"/>
                <a:gd name="T13" fmla="*/ 11 h 253"/>
              </a:gdLst>
              <a:ahLst/>
              <a:cxnLst>
                <a:cxn ang="0">
                  <a:pos x="T0" y="T1"/>
                </a:cxn>
                <a:cxn ang="0">
                  <a:pos x="T2" y="T3"/>
                </a:cxn>
                <a:cxn ang="0">
                  <a:pos x="T4" y="T5"/>
                </a:cxn>
                <a:cxn ang="0">
                  <a:pos x="T6" y="T7"/>
                </a:cxn>
                <a:cxn ang="0">
                  <a:pos x="T8" y="T9"/>
                </a:cxn>
                <a:cxn ang="0">
                  <a:pos x="T10" y="T11"/>
                </a:cxn>
                <a:cxn ang="0">
                  <a:pos x="T12" y="T13"/>
                </a:cxn>
              </a:cxnLst>
              <a:rect l="0" t="0" r="r" b="b"/>
              <a:pathLst>
                <a:path w="477" h="253">
                  <a:moveTo>
                    <a:pt x="156" y="11"/>
                  </a:moveTo>
                  <a:cubicBezTo>
                    <a:pt x="130" y="0"/>
                    <a:pt x="99" y="1"/>
                    <a:pt x="73" y="13"/>
                  </a:cubicBezTo>
                  <a:cubicBezTo>
                    <a:pt x="30" y="34"/>
                    <a:pt x="0" y="77"/>
                    <a:pt x="0" y="126"/>
                  </a:cubicBezTo>
                  <a:cubicBezTo>
                    <a:pt x="0" y="176"/>
                    <a:pt x="30" y="219"/>
                    <a:pt x="73" y="240"/>
                  </a:cubicBezTo>
                  <a:cubicBezTo>
                    <a:pt x="99" y="252"/>
                    <a:pt x="130" y="253"/>
                    <a:pt x="156" y="242"/>
                  </a:cubicBezTo>
                  <a:cubicBezTo>
                    <a:pt x="477" y="126"/>
                    <a:pt x="477" y="126"/>
                    <a:pt x="477" y="126"/>
                  </a:cubicBezTo>
                  <a:lnTo>
                    <a:pt x="156" y="11"/>
                  </a:lnTo>
                  <a:close/>
                </a:path>
              </a:pathLst>
            </a:custGeom>
            <a:noFill/>
            <a:ln w="7938" cap="flat">
              <a:solidFill>
                <a:srgbClr val="BAB9B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4" name="Freeform 8"/>
            <p:cNvSpPr>
              <a:spLocks/>
            </p:cNvSpPr>
            <p:nvPr/>
          </p:nvSpPr>
          <p:spPr bwMode="auto">
            <a:xfrm>
              <a:off x="1351" y="2004"/>
              <a:ext cx="2498" cy="1358"/>
            </a:xfrm>
            <a:custGeom>
              <a:avLst/>
              <a:gdLst>
                <a:gd name="T0" fmla="*/ 167 w 488"/>
                <a:gd name="T1" fmla="*/ 13 h 265"/>
                <a:gd name="T2" fmla="*/ 76 w 488"/>
                <a:gd name="T3" fmla="*/ 13 h 265"/>
                <a:gd name="T4" fmla="*/ 0 w 488"/>
                <a:gd name="T5" fmla="*/ 132 h 265"/>
                <a:gd name="T6" fmla="*/ 76 w 488"/>
                <a:gd name="T7" fmla="*/ 252 h 265"/>
                <a:gd name="T8" fmla="*/ 167 w 488"/>
                <a:gd name="T9" fmla="*/ 252 h 265"/>
                <a:gd name="T10" fmla="*/ 488 w 488"/>
                <a:gd name="T11" fmla="*/ 132 h 265"/>
                <a:gd name="T12" fmla="*/ 167 w 488"/>
                <a:gd name="T13" fmla="*/ 13 h 265"/>
              </a:gdLst>
              <a:ahLst/>
              <a:cxnLst>
                <a:cxn ang="0">
                  <a:pos x="T0" y="T1"/>
                </a:cxn>
                <a:cxn ang="0">
                  <a:pos x="T2" y="T3"/>
                </a:cxn>
                <a:cxn ang="0">
                  <a:pos x="T4" y="T5"/>
                </a:cxn>
                <a:cxn ang="0">
                  <a:pos x="T6" y="T7"/>
                </a:cxn>
                <a:cxn ang="0">
                  <a:pos x="T8" y="T9"/>
                </a:cxn>
                <a:cxn ang="0">
                  <a:pos x="T10" y="T11"/>
                </a:cxn>
                <a:cxn ang="0">
                  <a:pos x="T12" y="T13"/>
                </a:cxn>
              </a:cxnLst>
              <a:rect l="0" t="0" r="r" b="b"/>
              <a:pathLst>
                <a:path w="488" h="265">
                  <a:moveTo>
                    <a:pt x="167" y="13"/>
                  </a:moveTo>
                  <a:cubicBezTo>
                    <a:pt x="139" y="0"/>
                    <a:pt x="105" y="0"/>
                    <a:pt x="76" y="13"/>
                  </a:cubicBezTo>
                  <a:cubicBezTo>
                    <a:pt x="31" y="35"/>
                    <a:pt x="0" y="80"/>
                    <a:pt x="0" y="132"/>
                  </a:cubicBezTo>
                  <a:cubicBezTo>
                    <a:pt x="0" y="185"/>
                    <a:pt x="31" y="230"/>
                    <a:pt x="76" y="252"/>
                  </a:cubicBezTo>
                  <a:cubicBezTo>
                    <a:pt x="105" y="265"/>
                    <a:pt x="139" y="265"/>
                    <a:pt x="167" y="252"/>
                  </a:cubicBezTo>
                  <a:cubicBezTo>
                    <a:pt x="488" y="132"/>
                    <a:pt x="488" y="132"/>
                    <a:pt x="488" y="132"/>
                  </a:cubicBezTo>
                  <a:lnTo>
                    <a:pt x="167" y="13"/>
                  </a:lnTo>
                  <a:close/>
                </a:path>
              </a:pathLst>
            </a:custGeom>
            <a:noFill/>
            <a:ln w="7938" cap="flat">
              <a:solidFill>
                <a:srgbClr val="BCBBB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5" name="Freeform 9"/>
            <p:cNvSpPr>
              <a:spLocks/>
            </p:cNvSpPr>
            <p:nvPr/>
          </p:nvSpPr>
          <p:spPr bwMode="auto">
            <a:xfrm>
              <a:off x="1290" y="1968"/>
              <a:ext cx="2559" cy="1430"/>
            </a:xfrm>
            <a:custGeom>
              <a:avLst/>
              <a:gdLst>
                <a:gd name="T0" fmla="*/ 179 w 500"/>
                <a:gd name="T1" fmla="*/ 15 h 279"/>
                <a:gd name="T2" fmla="*/ 81 w 500"/>
                <a:gd name="T3" fmla="*/ 15 h 279"/>
                <a:gd name="T4" fmla="*/ 0 w 500"/>
                <a:gd name="T5" fmla="*/ 139 h 279"/>
                <a:gd name="T6" fmla="*/ 81 w 500"/>
                <a:gd name="T7" fmla="*/ 264 h 279"/>
                <a:gd name="T8" fmla="*/ 179 w 500"/>
                <a:gd name="T9" fmla="*/ 264 h 279"/>
                <a:gd name="T10" fmla="*/ 500 w 500"/>
                <a:gd name="T11" fmla="*/ 139 h 279"/>
                <a:gd name="T12" fmla="*/ 179 w 500"/>
                <a:gd name="T13" fmla="*/ 15 h 279"/>
              </a:gdLst>
              <a:ahLst/>
              <a:cxnLst>
                <a:cxn ang="0">
                  <a:pos x="T0" y="T1"/>
                </a:cxn>
                <a:cxn ang="0">
                  <a:pos x="T2" y="T3"/>
                </a:cxn>
                <a:cxn ang="0">
                  <a:pos x="T4" y="T5"/>
                </a:cxn>
                <a:cxn ang="0">
                  <a:pos x="T6" y="T7"/>
                </a:cxn>
                <a:cxn ang="0">
                  <a:pos x="T8" y="T9"/>
                </a:cxn>
                <a:cxn ang="0">
                  <a:pos x="T10" y="T11"/>
                </a:cxn>
                <a:cxn ang="0">
                  <a:pos x="T12" y="T13"/>
                </a:cxn>
              </a:cxnLst>
              <a:rect l="0" t="0" r="r" b="b"/>
              <a:pathLst>
                <a:path w="500" h="279">
                  <a:moveTo>
                    <a:pt x="179" y="15"/>
                  </a:moveTo>
                  <a:cubicBezTo>
                    <a:pt x="148" y="0"/>
                    <a:pt x="112" y="0"/>
                    <a:pt x="81" y="15"/>
                  </a:cubicBezTo>
                  <a:cubicBezTo>
                    <a:pt x="33" y="38"/>
                    <a:pt x="0" y="85"/>
                    <a:pt x="0" y="139"/>
                  </a:cubicBezTo>
                  <a:cubicBezTo>
                    <a:pt x="0" y="194"/>
                    <a:pt x="33" y="241"/>
                    <a:pt x="81" y="264"/>
                  </a:cubicBezTo>
                  <a:cubicBezTo>
                    <a:pt x="112" y="279"/>
                    <a:pt x="148" y="279"/>
                    <a:pt x="179" y="264"/>
                  </a:cubicBezTo>
                  <a:cubicBezTo>
                    <a:pt x="500" y="139"/>
                    <a:pt x="500" y="139"/>
                    <a:pt x="500" y="139"/>
                  </a:cubicBezTo>
                  <a:lnTo>
                    <a:pt x="179" y="15"/>
                  </a:lnTo>
                  <a:close/>
                </a:path>
              </a:pathLst>
            </a:custGeom>
            <a:noFill/>
            <a:ln w="7938" cap="flat">
              <a:solidFill>
                <a:srgbClr val="BE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6" name="Freeform 10"/>
            <p:cNvSpPr>
              <a:spLocks/>
            </p:cNvSpPr>
            <p:nvPr/>
          </p:nvSpPr>
          <p:spPr bwMode="auto">
            <a:xfrm>
              <a:off x="1233" y="1932"/>
              <a:ext cx="2616" cy="1502"/>
            </a:xfrm>
            <a:custGeom>
              <a:avLst/>
              <a:gdLst>
                <a:gd name="T0" fmla="*/ 190 w 511"/>
                <a:gd name="T1" fmla="*/ 17 h 293"/>
                <a:gd name="T2" fmla="*/ 85 w 511"/>
                <a:gd name="T3" fmla="*/ 16 h 293"/>
                <a:gd name="T4" fmla="*/ 0 w 511"/>
                <a:gd name="T5" fmla="*/ 146 h 293"/>
                <a:gd name="T6" fmla="*/ 85 w 511"/>
                <a:gd name="T7" fmla="*/ 277 h 293"/>
                <a:gd name="T8" fmla="*/ 190 w 511"/>
                <a:gd name="T9" fmla="*/ 276 h 293"/>
                <a:gd name="T10" fmla="*/ 511 w 511"/>
                <a:gd name="T11" fmla="*/ 146 h 293"/>
                <a:gd name="T12" fmla="*/ 190 w 511"/>
                <a:gd name="T13" fmla="*/ 17 h 293"/>
              </a:gdLst>
              <a:ahLst/>
              <a:cxnLst>
                <a:cxn ang="0">
                  <a:pos x="T0" y="T1"/>
                </a:cxn>
                <a:cxn ang="0">
                  <a:pos x="T2" y="T3"/>
                </a:cxn>
                <a:cxn ang="0">
                  <a:pos x="T4" y="T5"/>
                </a:cxn>
                <a:cxn ang="0">
                  <a:pos x="T6" y="T7"/>
                </a:cxn>
                <a:cxn ang="0">
                  <a:pos x="T8" y="T9"/>
                </a:cxn>
                <a:cxn ang="0">
                  <a:pos x="T10" y="T11"/>
                </a:cxn>
                <a:cxn ang="0">
                  <a:pos x="T12" y="T13"/>
                </a:cxn>
              </a:cxnLst>
              <a:rect l="0" t="0" r="r" b="b"/>
              <a:pathLst>
                <a:path w="511" h="293">
                  <a:moveTo>
                    <a:pt x="190" y="17"/>
                  </a:moveTo>
                  <a:cubicBezTo>
                    <a:pt x="157" y="1"/>
                    <a:pt x="118" y="0"/>
                    <a:pt x="85" y="16"/>
                  </a:cubicBezTo>
                  <a:cubicBezTo>
                    <a:pt x="34" y="40"/>
                    <a:pt x="0" y="90"/>
                    <a:pt x="0" y="146"/>
                  </a:cubicBezTo>
                  <a:cubicBezTo>
                    <a:pt x="0" y="203"/>
                    <a:pt x="34" y="253"/>
                    <a:pt x="85" y="277"/>
                  </a:cubicBezTo>
                  <a:cubicBezTo>
                    <a:pt x="118" y="293"/>
                    <a:pt x="157" y="292"/>
                    <a:pt x="190" y="276"/>
                  </a:cubicBezTo>
                  <a:cubicBezTo>
                    <a:pt x="511" y="146"/>
                    <a:pt x="511" y="146"/>
                    <a:pt x="511" y="146"/>
                  </a:cubicBezTo>
                  <a:lnTo>
                    <a:pt x="190" y="17"/>
                  </a:lnTo>
                  <a:close/>
                </a:path>
              </a:pathLst>
            </a:custGeom>
            <a:noFill/>
            <a:ln w="7938" cap="flat">
              <a:solidFill>
                <a:srgbClr val="C1C0B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7" name="Freeform 11"/>
            <p:cNvSpPr>
              <a:spLocks/>
            </p:cNvSpPr>
            <p:nvPr/>
          </p:nvSpPr>
          <p:spPr bwMode="auto">
            <a:xfrm>
              <a:off x="1172" y="1897"/>
              <a:ext cx="2677" cy="1573"/>
            </a:xfrm>
            <a:custGeom>
              <a:avLst/>
              <a:gdLst>
                <a:gd name="T0" fmla="*/ 202 w 523"/>
                <a:gd name="T1" fmla="*/ 20 h 307"/>
                <a:gd name="T2" fmla="*/ 89 w 523"/>
                <a:gd name="T3" fmla="*/ 17 h 307"/>
                <a:gd name="T4" fmla="*/ 0 w 523"/>
                <a:gd name="T5" fmla="*/ 153 h 307"/>
                <a:gd name="T6" fmla="*/ 89 w 523"/>
                <a:gd name="T7" fmla="*/ 289 h 307"/>
                <a:gd name="T8" fmla="*/ 202 w 523"/>
                <a:gd name="T9" fmla="*/ 287 h 307"/>
                <a:gd name="T10" fmla="*/ 523 w 523"/>
                <a:gd name="T11" fmla="*/ 153 h 307"/>
                <a:gd name="T12" fmla="*/ 202 w 523"/>
                <a:gd name="T13" fmla="*/ 20 h 307"/>
              </a:gdLst>
              <a:ahLst/>
              <a:cxnLst>
                <a:cxn ang="0">
                  <a:pos x="T0" y="T1"/>
                </a:cxn>
                <a:cxn ang="0">
                  <a:pos x="T2" y="T3"/>
                </a:cxn>
                <a:cxn ang="0">
                  <a:pos x="T4" y="T5"/>
                </a:cxn>
                <a:cxn ang="0">
                  <a:pos x="T6" y="T7"/>
                </a:cxn>
                <a:cxn ang="0">
                  <a:pos x="T8" y="T9"/>
                </a:cxn>
                <a:cxn ang="0">
                  <a:pos x="T10" y="T11"/>
                </a:cxn>
                <a:cxn ang="0">
                  <a:pos x="T12" y="T13"/>
                </a:cxn>
              </a:cxnLst>
              <a:rect l="0" t="0" r="r" b="b"/>
              <a:pathLst>
                <a:path w="523" h="307">
                  <a:moveTo>
                    <a:pt x="202" y="20"/>
                  </a:moveTo>
                  <a:cubicBezTo>
                    <a:pt x="167" y="1"/>
                    <a:pt x="125" y="0"/>
                    <a:pt x="89" y="17"/>
                  </a:cubicBezTo>
                  <a:cubicBezTo>
                    <a:pt x="37" y="43"/>
                    <a:pt x="0" y="94"/>
                    <a:pt x="0" y="153"/>
                  </a:cubicBezTo>
                  <a:cubicBezTo>
                    <a:pt x="0" y="213"/>
                    <a:pt x="37" y="264"/>
                    <a:pt x="89" y="289"/>
                  </a:cubicBezTo>
                  <a:cubicBezTo>
                    <a:pt x="125" y="307"/>
                    <a:pt x="167" y="306"/>
                    <a:pt x="202" y="287"/>
                  </a:cubicBezTo>
                  <a:cubicBezTo>
                    <a:pt x="523" y="153"/>
                    <a:pt x="523" y="153"/>
                    <a:pt x="523" y="153"/>
                  </a:cubicBezTo>
                  <a:lnTo>
                    <a:pt x="202" y="20"/>
                  </a:lnTo>
                  <a:close/>
                </a:path>
              </a:pathLst>
            </a:custGeom>
            <a:noFill/>
            <a:ln w="7938" cap="flat">
              <a:solidFill>
                <a:srgbClr val="C3C2C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8" name="Freeform 12"/>
            <p:cNvSpPr>
              <a:spLocks/>
            </p:cNvSpPr>
            <p:nvPr/>
          </p:nvSpPr>
          <p:spPr bwMode="auto">
            <a:xfrm>
              <a:off x="1116" y="1861"/>
              <a:ext cx="2733" cy="1645"/>
            </a:xfrm>
            <a:custGeom>
              <a:avLst/>
              <a:gdLst>
                <a:gd name="T0" fmla="*/ 213 w 534"/>
                <a:gd name="T1" fmla="*/ 22 h 321"/>
                <a:gd name="T2" fmla="*/ 93 w 534"/>
                <a:gd name="T3" fmla="*/ 19 h 321"/>
                <a:gd name="T4" fmla="*/ 0 w 534"/>
                <a:gd name="T5" fmla="*/ 160 h 321"/>
                <a:gd name="T6" fmla="*/ 93 w 534"/>
                <a:gd name="T7" fmla="*/ 302 h 321"/>
                <a:gd name="T8" fmla="*/ 213 w 534"/>
                <a:gd name="T9" fmla="*/ 299 h 321"/>
                <a:gd name="T10" fmla="*/ 534 w 534"/>
                <a:gd name="T11" fmla="*/ 160 h 321"/>
                <a:gd name="T12" fmla="*/ 213 w 534"/>
                <a:gd name="T13" fmla="*/ 22 h 321"/>
              </a:gdLst>
              <a:ahLst/>
              <a:cxnLst>
                <a:cxn ang="0">
                  <a:pos x="T0" y="T1"/>
                </a:cxn>
                <a:cxn ang="0">
                  <a:pos x="T2" y="T3"/>
                </a:cxn>
                <a:cxn ang="0">
                  <a:pos x="T4" y="T5"/>
                </a:cxn>
                <a:cxn ang="0">
                  <a:pos x="T6" y="T7"/>
                </a:cxn>
                <a:cxn ang="0">
                  <a:pos x="T8" y="T9"/>
                </a:cxn>
                <a:cxn ang="0">
                  <a:pos x="T10" y="T11"/>
                </a:cxn>
                <a:cxn ang="0">
                  <a:pos x="T12" y="T13"/>
                </a:cxn>
              </a:cxnLst>
              <a:rect l="0" t="0" r="r" b="b"/>
              <a:pathLst>
                <a:path w="534" h="321">
                  <a:moveTo>
                    <a:pt x="213" y="22"/>
                  </a:moveTo>
                  <a:cubicBezTo>
                    <a:pt x="176" y="2"/>
                    <a:pt x="131" y="0"/>
                    <a:pt x="93" y="19"/>
                  </a:cubicBezTo>
                  <a:cubicBezTo>
                    <a:pt x="38" y="45"/>
                    <a:pt x="0" y="99"/>
                    <a:pt x="0" y="160"/>
                  </a:cubicBezTo>
                  <a:cubicBezTo>
                    <a:pt x="0" y="222"/>
                    <a:pt x="38" y="275"/>
                    <a:pt x="93" y="302"/>
                  </a:cubicBezTo>
                  <a:cubicBezTo>
                    <a:pt x="131" y="321"/>
                    <a:pt x="176" y="319"/>
                    <a:pt x="213" y="299"/>
                  </a:cubicBezTo>
                  <a:cubicBezTo>
                    <a:pt x="534" y="160"/>
                    <a:pt x="534" y="160"/>
                    <a:pt x="534" y="160"/>
                  </a:cubicBezTo>
                  <a:lnTo>
                    <a:pt x="213" y="22"/>
                  </a:lnTo>
                  <a:close/>
                </a:path>
              </a:pathLst>
            </a:custGeom>
            <a:noFill/>
            <a:ln w="7938" cap="flat">
              <a:solidFill>
                <a:srgbClr val="C5C4C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9" name="Freeform 13"/>
            <p:cNvSpPr>
              <a:spLocks/>
            </p:cNvSpPr>
            <p:nvPr/>
          </p:nvSpPr>
          <p:spPr bwMode="auto">
            <a:xfrm>
              <a:off x="1059" y="1825"/>
              <a:ext cx="2790" cy="1717"/>
            </a:xfrm>
            <a:custGeom>
              <a:avLst/>
              <a:gdLst>
                <a:gd name="T0" fmla="*/ 224 w 545"/>
                <a:gd name="T1" fmla="*/ 24 h 335"/>
                <a:gd name="T2" fmla="*/ 97 w 545"/>
                <a:gd name="T3" fmla="*/ 20 h 335"/>
                <a:gd name="T4" fmla="*/ 0 w 545"/>
                <a:gd name="T5" fmla="*/ 167 h 335"/>
                <a:gd name="T6" fmla="*/ 97 w 545"/>
                <a:gd name="T7" fmla="*/ 315 h 335"/>
                <a:gd name="T8" fmla="*/ 224 w 545"/>
                <a:gd name="T9" fmla="*/ 311 h 335"/>
                <a:gd name="T10" fmla="*/ 545 w 545"/>
                <a:gd name="T11" fmla="*/ 167 h 335"/>
                <a:gd name="T12" fmla="*/ 224 w 545"/>
                <a:gd name="T13" fmla="*/ 24 h 335"/>
              </a:gdLst>
              <a:ahLst/>
              <a:cxnLst>
                <a:cxn ang="0">
                  <a:pos x="T0" y="T1"/>
                </a:cxn>
                <a:cxn ang="0">
                  <a:pos x="T2" y="T3"/>
                </a:cxn>
                <a:cxn ang="0">
                  <a:pos x="T4" y="T5"/>
                </a:cxn>
                <a:cxn ang="0">
                  <a:pos x="T6" y="T7"/>
                </a:cxn>
                <a:cxn ang="0">
                  <a:pos x="T8" y="T9"/>
                </a:cxn>
                <a:cxn ang="0">
                  <a:pos x="T10" y="T11"/>
                </a:cxn>
                <a:cxn ang="0">
                  <a:pos x="T12" y="T13"/>
                </a:cxn>
              </a:cxnLst>
              <a:rect l="0" t="0" r="r" b="b"/>
              <a:pathLst>
                <a:path w="545" h="335">
                  <a:moveTo>
                    <a:pt x="224" y="24"/>
                  </a:moveTo>
                  <a:cubicBezTo>
                    <a:pt x="185" y="2"/>
                    <a:pt x="137" y="0"/>
                    <a:pt x="97" y="20"/>
                  </a:cubicBezTo>
                  <a:cubicBezTo>
                    <a:pt x="39" y="48"/>
                    <a:pt x="0" y="104"/>
                    <a:pt x="0" y="167"/>
                  </a:cubicBezTo>
                  <a:cubicBezTo>
                    <a:pt x="0" y="231"/>
                    <a:pt x="39" y="287"/>
                    <a:pt x="97" y="315"/>
                  </a:cubicBezTo>
                  <a:cubicBezTo>
                    <a:pt x="137" y="335"/>
                    <a:pt x="185" y="333"/>
                    <a:pt x="224" y="311"/>
                  </a:cubicBezTo>
                  <a:cubicBezTo>
                    <a:pt x="545" y="167"/>
                    <a:pt x="545" y="167"/>
                    <a:pt x="545" y="167"/>
                  </a:cubicBezTo>
                  <a:lnTo>
                    <a:pt x="224" y="24"/>
                  </a:lnTo>
                  <a:close/>
                </a:path>
              </a:pathLst>
            </a:custGeom>
            <a:noFill/>
            <a:ln w="7938" cap="flat">
              <a:solidFill>
                <a:srgbClr val="C7C6C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0" name="Freeform 14"/>
            <p:cNvSpPr>
              <a:spLocks/>
            </p:cNvSpPr>
            <p:nvPr/>
          </p:nvSpPr>
          <p:spPr bwMode="auto">
            <a:xfrm>
              <a:off x="998" y="1794"/>
              <a:ext cx="2851" cy="1778"/>
            </a:xfrm>
            <a:custGeom>
              <a:avLst/>
              <a:gdLst>
                <a:gd name="T0" fmla="*/ 236 w 557"/>
                <a:gd name="T1" fmla="*/ 25 h 347"/>
                <a:gd name="T2" fmla="*/ 101 w 557"/>
                <a:gd name="T3" fmla="*/ 21 h 347"/>
                <a:gd name="T4" fmla="*/ 0 w 557"/>
                <a:gd name="T5" fmla="*/ 173 h 347"/>
                <a:gd name="T6" fmla="*/ 101 w 557"/>
                <a:gd name="T7" fmla="*/ 326 h 347"/>
                <a:gd name="T8" fmla="*/ 236 w 557"/>
                <a:gd name="T9" fmla="*/ 322 h 347"/>
                <a:gd name="T10" fmla="*/ 557 w 557"/>
                <a:gd name="T11" fmla="*/ 173 h 347"/>
                <a:gd name="T12" fmla="*/ 236 w 557"/>
                <a:gd name="T13" fmla="*/ 25 h 347"/>
              </a:gdLst>
              <a:ahLst/>
              <a:cxnLst>
                <a:cxn ang="0">
                  <a:pos x="T0" y="T1"/>
                </a:cxn>
                <a:cxn ang="0">
                  <a:pos x="T2" y="T3"/>
                </a:cxn>
                <a:cxn ang="0">
                  <a:pos x="T4" y="T5"/>
                </a:cxn>
                <a:cxn ang="0">
                  <a:pos x="T6" y="T7"/>
                </a:cxn>
                <a:cxn ang="0">
                  <a:pos x="T8" y="T9"/>
                </a:cxn>
                <a:cxn ang="0">
                  <a:pos x="T10" y="T11"/>
                </a:cxn>
                <a:cxn ang="0">
                  <a:pos x="T12" y="T13"/>
                </a:cxn>
              </a:cxnLst>
              <a:rect l="0" t="0" r="r" b="b"/>
              <a:pathLst>
                <a:path w="557" h="347">
                  <a:moveTo>
                    <a:pt x="236" y="25"/>
                  </a:moveTo>
                  <a:cubicBezTo>
                    <a:pt x="195" y="2"/>
                    <a:pt x="144" y="0"/>
                    <a:pt x="101" y="21"/>
                  </a:cubicBezTo>
                  <a:cubicBezTo>
                    <a:pt x="41" y="50"/>
                    <a:pt x="0" y="107"/>
                    <a:pt x="0" y="173"/>
                  </a:cubicBezTo>
                  <a:cubicBezTo>
                    <a:pt x="0" y="240"/>
                    <a:pt x="41" y="297"/>
                    <a:pt x="101" y="326"/>
                  </a:cubicBezTo>
                  <a:cubicBezTo>
                    <a:pt x="144" y="347"/>
                    <a:pt x="195" y="345"/>
                    <a:pt x="236" y="322"/>
                  </a:cubicBezTo>
                  <a:cubicBezTo>
                    <a:pt x="557" y="173"/>
                    <a:pt x="557" y="173"/>
                    <a:pt x="557" y="173"/>
                  </a:cubicBezTo>
                  <a:lnTo>
                    <a:pt x="236" y="25"/>
                  </a:lnTo>
                  <a:close/>
                </a:path>
              </a:pathLst>
            </a:custGeom>
            <a:noFill/>
            <a:ln w="7938" cap="flat">
              <a:solidFill>
                <a:srgbClr val="C9C8C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1" name="Freeform 15"/>
            <p:cNvSpPr>
              <a:spLocks/>
            </p:cNvSpPr>
            <p:nvPr/>
          </p:nvSpPr>
          <p:spPr bwMode="auto">
            <a:xfrm>
              <a:off x="942" y="1758"/>
              <a:ext cx="2907" cy="1850"/>
            </a:xfrm>
            <a:custGeom>
              <a:avLst/>
              <a:gdLst>
                <a:gd name="T0" fmla="*/ 247 w 568"/>
                <a:gd name="T1" fmla="*/ 28 h 361"/>
                <a:gd name="T2" fmla="*/ 105 w 568"/>
                <a:gd name="T3" fmla="*/ 22 h 361"/>
                <a:gd name="T4" fmla="*/ 0 w 568"/>
                <a:gd name="T5" fmla="*/ 180 h 361"/>
                <a:gd name="T6" fmla="*/ 105 w 568"/>
                <a:gd name="T7" fmla="*/ 339 h 361"/>
                <a:gd name="T8" fmla="*/ 247 w 568"/>
                <a:gd name="T9" fmla="*/ 333 h 361"/>
                <a:gd name="T10" fmla="*/ 568 w 568"/>
                <a:gd name="T11" fmla="*/ 180 h 361"/>
                <a:gd name="T12" fmla="*/ 247 w 568"/>
                <a:gd name="T13" fmla="*/ 28 h 361"/>
              </a:gdLst>
              <a:ahLst/>
              <a:cxnLst>
                <a:cxn ang="0">
                  <a:pos x="T0" y="T1"/>
                </a:cxn>
                <a:cxn ang="0">
                  <a:pos x="T2" y="T3"/>
                </a:cxn>
                <a:cxn ang="0">
                  <a:pos x="T4" y="T5"/>
                </a:cxn>
                <a:cxn ang="0">
                  <a:pos x="T6" y="T7"/>
                </a:cxn>
                <a:cxn ang="0">
                  <a:pos x="T8" y="T9"/>
                </a:cxn>
                <a:cxn ang="0">
                  <a:pos x="T10" y="T11"/>
                </a:cxn>
                <a:cxn ang="0">
                  <a:pos x="T12" y="T13"/>
                </a:cxn>
              </a:cxnLst>
              <a:rect l="0" t="0" r="r" b="b"/>
              <a:pathLst>
                <a:path w="568" h="361">
                  <a:moveTo>
                    <a:pt x="247" y="28"/>
                  </a:moveTo>
                  <a:cubicBezTo>
                    <a:pt x="204" y="2"/>
                    <a:pt x="150" y="0"/>
                    <a:pt x="105" y="22"/>
                  </a:cubicBezTo>
                  <a:cubicBezTo>
                    <a:pt x="42" y="52"/>
                    <a:pt x="0" y="112"/>
                    <a:pt x="0" y="180"/>
                  </a:cubicBezTo>
                  <a:cubicBezTo>
                    <a:pt x="0" y="249"/>
                    <a:pt x="42" y="309"/>
                    <a:pt x="105" y="339"/>
                  </a:cubicBezTo>
                  <a:cubicBezTo>
                    <a:pt x="150" y="361"/>
                    <a:pt x="204" y="359"/>
                    <a:pt x="247" y="333"/>
                  </a:cubicBezTo>
                  <a:cubicBezTo>
                    <a:pt x="568" y="180"/>
                    <a:pt x="568" y="180"/>
                    <a:pt x="568" y="180"/>
                  </a:cubicBezTo>
                  <a:lnTo>
                    <a:pt x="247" y="28"/>
                  </a:lnTo>
                  <a:close/>
                </a:path>
              </a:pathLst>
            </a:custGeom>
            <a:noFill/>
            <a:ln w="7938" cap="flat">
              <a:solidFill>
                <a:srgbClr val="CBCBC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2" name="Freeform 16"/>
            <p:cNvSpPr>
              <a:spLocks/>
            </p:cNvSpPr>
            <p:nvPr/>
          </p:nvSpPr>
          <p:spPr bwMode="auto">
            <a:xfrm>
              <a:off x="885" y="1722"/>
              <a:ext cx="2964" cy="1922"/>
            </a:xfrm>
            <a:custGeom>
              <a:avLst/>
              <a:gdLst>
                <a:gd name="T0" fmla="*/ 258 w 579"/>
                <a:gd name="T1" fmla="*/ 30 h 375"/>
                <a:gd name="T2" fmla="*/ 108 w 579"/>
                <a:gd name="T3" fmla="*/ 23 h 375"/>
                <a:gd name="T4" fmla="*/ 0 w 579"/>
                <a:gd name="T5" fmla="*/ 187 h 375"/>
                <a:gd name="T6" fmla="*/ 108 w 579"/>
                <a:gd name="T7" fmla="*/ 352 h 375"/>
                <a:gd name="T8" fmla="*/ 258 w 579"/>
                <a:gd name="T9" fmla="*/ 345 h 375"/>
                <a:gd name="T10" fmla="*/ 579 w 579"/>
                <a:gd name="T11" fmla="*/ 187 h 375"/>
                <a:gd name="T12" fmla="*/ 258 w 579"/>
                <a:gd name="T13" fmla="*/ 30 h 375"/>
              </a:gdLst>
              <a:ahLst/>
              <a:cxnLst>
                <a:cxn ang="0">
                  <a:pos x="T0" y="T1"/>
                </a:cxn>
                <a:cxn ang="0">
                  <a:pos x="T2" y="T3"/>
                </a:cxn>
                <a:cxn ang="0">
                  <a:pos x="T4" y="T5"/>
                </a:cxn>
                <a:cxn ang="0">
                  <a:pos x="T6" y="T7"/>
                </a:cxn>
                <a:cxn ang="0">
                  <a:pos x="T8" y="T9"/>
                </a:cxn>
                <a:cxn ang="0">
                  <a:pos x="T10" y="T11"/>
                </a:cxn>
                <a:cxn ang="0">
                  <a:pos x="T12" y="T13"/>
                </a:cxn>
              </a:cxnLst>
              <a:rect l="0" t="0" r="r" b="b"/>
              <a:pathLst>
                <a:path w="579" h="375">
                  <a:moveTo>
                    <a:pt x="258" y="30"/>
                  </a:moveTo>
                  <a:cubicBezTo>
                    <a:pt x="213" y="3"/>
                    <a:pt x="156" y="0"/>
                    <a:pt x="108" y="23"/>
                  </a:cubicBezTo>
                  <a:cubicBezTo>
                    <a:pt x="44" y="55"/>
                    <a:pt x="0" y="117"/>
                    <a:pt x="0" y="187"/>
                  </a:cubicBezTo>
                  <a:cubicBezTo>
                    <a:pt x="0" y="258"/>
                    <a:pt x="44" y="320"/>
                    <a:pt x="108" y="352"/>
                  </a:cubicBezTo>
                  <a:cubicBezTo>
                    <a:pt x="156" y="375"/>
                    <a:pt x="213" y="372"/>
                    <a:pt x="258" y="345"/>
                  </a:cubicBezTo>
                  <a:cubicBezTo>
                    <a:pt x="579" y="187"/>
                    <a:pt x="579" y="187"/>
                    <a:pt x="579" y="187"/>
                  </a:cubicBezTo>
                  <a:lnTo>
                    <a:pt x="258" y="30"/>
                  </a:lnTo>
                  <a:close/>
                </a:path>
              </a:pathLst>
            </a:custGeom>
            <a:noFill/>
            <a:ln w="7938" cap="flat">
              <a:solidFill>
                <a:srgbClr val="CECDC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3" name="Freeform 17"/>
            <p:cNvSpPr>
              <a:spLocks/>
            </p:cNvSpPr>
            <p:nvPr/>
          </p:nvSpPr>
          <p:spPr bwMode="auto">
            <a:xfrm>
              <a:off x="824" y="1686"/>
              <a:ext cx="3025" cy="1994"/>
            </a:xfrm>
            <a:custGeom>
              <a:avLst/>
              <a:gdLst>
                <a:gd name="T0" fmla="*/ 270 w 591"/>
                <a:gd name="T1" fmla="*/ 32 h 389"/>
                <a:gd name="T2" fmla="*/ 113 w 591"/>
                <a:gd name="T3" fmla="*/ 25 h 389"/>
                <a:gd name="T4" fmla="*/ 0 w 591"/>
                <a:gd name="T5" fmla="*/ 194 h 389"/>
                <a:gd name="T6" fmla="*/ 113 w 591"/>
                <a:gd name="T7" fmla="*/ 364 h 389"/>
                <a:gd name="T8" fmla="*/ 270 w 591"/>
                <a:gd name="T9" fmla="*/ 357 h 389"/>
                <a:gd name="T10" fmla="*/ 591 w 591"/>
                <a:gd name="T11" fmla="*/ 194 h 389"/>
                <a:gd name="T12" fmla="*/ 270 w 591"/>
                <a:gd name="T13" fmla="*/ 32 h 389"/>
              </a:gdLst>
              <a:ahLst/>
              <a:cxnLst>
                <a:cxn ang="0">
                  <a:pos x="T0" y="T1"/>
                </a:cxn>
                <a:cxn ang="0">
                  <a:pos x="T2" y="T3"/>
                </a:cxn>
                <a:cxn ang="0">
                  <a:pos x="T4" y="T5"/>
                </a:cxn>
                <a:cxn ang="0">
                  <a:pos x="T6" y="T7"/>
                </a:cxn>
                <a:cxn ang="0">
                  <a:pos x="T8" y="T9"/>
                </a:cxn>
                <a:cxn ang="0">
                  <a:pos x="T10" y="T11"/>
                </a:cxn>
                <a:cxn ang="0">
                  <a:pos x="T12" y="T13"/>
                </a:cxn>
              </a:cxnLst>
              <a:rect l="0" t="0" r="r" b="b"/>
              <a:pathLst>
                <a:path w="591" h="389">
                  <a:moveTo>
                    <a:pt x="270" y="32"/>
                  </a:moveTo>
                  <a:cubicBezTo>
                    <a:pt x="222" y="3"/>
                    <a:pt x="163" y="0"/>
                    <a:pt x="113" y="25"/>
                  </a:cubicBezTo>
                  <a:cubicBezTo>
                    <a:pt x="46" y="57"/>
                    <a:pt x="0" y="121"/>
                    <a:pt x="0" y="194"/>
                  </a:cubicBezTo>
                  <a:cubicBezTo>
                    <a:pt x="0" y="268"/>
                    <a:pt x="46" y="332"/>
                    <a:pt x="113" y="364"/>
                  </a:cubicBezTo>
                  <a:cubicBezTo>
                    <a:pt x="163" y="389"/>
                    <a:pt x="222" y="386"/>
                    <a:pt x="270" y="357"/>
                  </a:cubicBezTo>
                  <a:cubicBezTo>
                    <a:pt x="591" y="194"/>
                    <a:pt x="591" y="194"/>
                    <a:pt x="591" y="194"/>
                  </a:cubicBezTo>
                  <a:lnTo>
                    <a:pt x="270" y="32"/>
                  </a:lnTo>
                  <a:close/>
                </a:path>
              </a:pathLst>
            </a:custGeom>
            <a:noFill/>
            <a:ln w="7938" cap="flat">
              <a:solidFill>
                <a:srgbClr val="D0CFC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4" name="Freeform 18"/>
            <p:cNvSpPr>
              <a:spLocks/>
            </p:cNvSpPr>
            <p:nvPr/>
          </p:nvSpPr>
          <p:spPr bwMode="auto">
            <a:xfrm>
              <a:off x="767" y="1651"/>
              <a:ext cx="3082" cy="2065"/>
            </a:xfrm>
            <a:custGeom>
              <a:avLst/>
              <a:gdLst>
                <a:gd name="T0" fmla="*/ 281 w 602"/>
                <a:gd name="T1" fmla="*/ 35 h 403"/>
                <a:gd name="T2" fmla="*/ 117 w 602"/>
                <a:gd name="T3" fmla="*/ 26 h 403"/>
                <a:gd name="T4" fmla="*/ 0 w 602"/>
                <a:gd name="T5" fmla="*/ 201 h 403"/>
                <a:gd name="T6" fmla="*/ 117 w 602"/>
                <a:gd name="T7" fmla="*/ 377 h 403"/>
                <a:gd name="T8" fmla="*/ 281 w 602"/>
                <a:gd name="T9" fmla="*/ 368 h 403"/>
                <a:gd name="T10" fmla="*/ 602 w 602"/>
                <a:gd name="T11" fmla="*/ 201 h 403"/>
                <a:gd name="T12" fmla="*/ 281 w 602"/>
                <a:gd name="T13" fmla="*/ 35 h 403"/>
              </a:gdLst>
              <a:ahLst/>
              <a:cxnLst>
                <a:cxn ang="0">
                  <a:pos x="T0" y="T1"/>
                </a:cxn>
                <a:cxn ang="0">
                  <a:pos x="T2" y="T3"/>
                </a:cxn>
                <a:cxn ang="0">
                  <a:pos x="T4" y="T5"/>
                </a:cxn>
                <a:cxn ang="0">
                  <a:pos x="T6" y="T7"/>
                </a:cxn>
                <a:cxn ang="0">
                  <a:pos x="T8" y="T9"/>
                </a:cxn>
                <a:cxn ang="0">
                  <a:pos x="T10" y="T11"/>
                </a:cxn>
                <a:cxn ang="0">
                  <a:pos x="T12" y="T13"/>
                </a:cxn>
              </a:cxnLst>
              <a:rect l="0" t="0" r="r" b="b"/>
              <a:pathLst>
                <a:path w="602" h="403">
                  <a:moveTo>
                    <a:pt x="281" y="35"/>
                  </a:moveTo>
                  <a:cubicBezTo>
                    <a:pt x="231" y="4"/>
                    <a:pt x="169" y="0"/>
                    <a:pt x="117" y="26"/>
                  </a:cubicBezTo>
                  <a:cubicBezTo>
                    <a:pt x="47" y="60"/>
                    <a:pt x="0" y="126"/>
                    <a:pt x="0" y="201"/>
                  </a:cubicBezTo>
                  <a:cubicBezTo>
                    <a:pt x="0" y="277"/>
                    <a:pt x="47" y="343"/>
                    <a:pt x="117" y="377"/>
                  </a:cubicBezTo>
                  <a:cubicBezTo>
                    <a:pt x="169" y="403"/>
                    <a:pt x="231" y="399"/>
                    <a:pt x="281" y="368"/>
                  </a:cubicBezTo>
                  <a:cubicBezTo>
                    <a:pt x="602" y="201"/>
                    <a:pt x="602" y="201"/>
                    <a:pt x="602" y="201"/>
                  </a:cubicBezTo>
                  <a:lnTo>
                    <a:pt x="281" y="35"/>
                  </a:lnTo>
                  <a:close/>
                </a:path>
              </a:pathLst>
            </a:custGeom>
            <a:noFill/>
            <a:ln w="7938" cap="flat">
              <a:solidFill>
                <a:srgbClr val="D2D1D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5" name="Freeform 19"/>
            <p:cNvSpPr>
              <a:spLocks/>
            </p:cNvSpPr>
            <p:nvPr/>
          </p:nvSpPr>
          <p:spPr bwMode="auto">
            <a:xfrm>
              <a:off x="706" y="1615"/>
              <a:ext cx="3143" cy="2137"/>
            </a:xfrm>
            <a:custGeom>
              <a:avLst/>
              <a:gdLst>
                <a:gd name="T0" fmla="*/ 292 w 614"/>
                <a:gd name="T1" fmla="*/ 37 h 417"/>
                <a:gd name="T2" fmla="*/ 121 w 614"/>
                <a:gd name="T3" fmla="*/ 27 h 417"/>
                <a:gd name="T4" fmla="*/ 0 w 614"/>
                <a:gd name="T5" fmla="*/ 208 h 417"/>
                <a:gd name="T6" fmla="*/ 121 w 614"/>
                <a:gd name="T7" fmla="*/ 390 h 417"/>
                <a:gd name="T8" fmla="*/ 292 w 614"/>
                <a:gd name="T9" fmla="*/ 380 h 417"/>
                <a:gd name="T10" fmla="*/ 614 w 614"/>
                <a:gd name="T11" fmla="*/ 208 h 417"/>
                <a:gd name="T12" fmla="*/ 292 w 614"/>
                <a:gd name="T13" fmla="*/ 37 h 417"/>
              </a:gdLst>
              <a:ahLst/>
              <a:cxnLst>
                <a:cxn ang="0">
                  <a:pos x="T0" y="T1"/>
                </a:cxn>
                <a:cxn ang="0">
                  <a:pos x="T2" y="T3"/>
                </a:cxn>
                <a:cxn ang="0">
                  <a:pos x="T4" y="T5"/>
                </a:cxn>
                <a:cxn ang="0">
                  <a:pos x="T6" y="T7"/>
                </a:cxn>
                <a:cxn ang="0">
                  <a:pos x="T8" y="T9"/>
                </a:cxn>
                <a:cxn ang="0">
                  <a:pos x="T10" y="T11"/>
                </a:cxn>
                <a:cxn ang="0">
                  <a:pos x="T12" y="T13"/>
                </a:cxn>
              </a:cxnLst>
              <a:rect l="0" t="0" r="r" b="b"/>
              <a:pathLst>
                <a:path w="614" h="417">
                  <a:moveTo>
                    <a:pt x="292" y="37"/>
                  </a:moveTo>
                  <a:cubicBezTo>
                    <a:pt x="241" y="4"/>
                    <a:pt x="176" y="0"/>
                    <a:pt x="121" y="27"/>
                  </a:cubicBezTo>
                  <a:cubicBezTo>
                    <a:pt x="49" y="63"/>
                    <a:pt x="0" y="130"/>
                    <a:pt x="0" y="208"/>
                  </a:cubicBezTo>
                  <a:cubicBezTo>
                    <a:pt x="0" y="286"/>
                    <a:pt x="49" y="354"/>
                    <a:pt x="121" y="390"/>
                  </a:cubicBezTo>
                  <a:cubicBezTo>
                    <a:pt x="176" y="417"/>
                    <a:pt x="241" y="413"/>
                    <a:pt x="292" y="380"/>
                  </a:cubicBezTo>
                  <a:cubicBezTo>
                    <a:pt x="614" y="208"/>
                    <a:pt x="614" y="208"/>
                    <a:pt x="614" y="208"/>
                  </a:cubicBezTo>
                  <a:lnTo>
                    <a:pt x="292" y="37"/>
                  </a:lnTo>
                  <a:close/>
                </a:path>
              </a:pathLst>
            </a:custGeom>
            <a:noFill/>
            <a:ln w="7938" cap="flat">
              <a:solidFill>
                <a:srgbClr val="D4D4D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6" name="Freeform 20"/>
            <p:cNvSpPr>
              <a:spLocks/>
            </p:cNvSpPr>
            <p:nvPr/>
          </p:nvSpPr>
          <p:spPr bwMode="auto">
            <a:xfrm>
              <a:off x="650" y="1579"/>
              <a:ext cx="3199" cy="2209"/>
            </a:xfrm>
            <a:custGeom>
              <a:avLst/>
              <a:gdLst>
                <a:gd name="T0" fmla="*/ 303 w 625"/>
                <a:gd name="T1" fmla="*/ 39 h 431"/>
                <a:gd name="T2" fmla="*/ 125 w 625"/>
                <a:gd name="T3" fmla="*/ 29 h 431"/>
                <a:gd name="T4" fmla="*/ 0 w 625"/>
                <a:gd name="T5" fmla="*/ 215 h 431"/>
                <a:gd name="T6" fmla="*/ 125 w 625"/>
                <a:gd name="T7" fmla="*/ 402 h 431"/>
                <a:gd name="T8" fmla="*/ 303 w 625"/>
                <a:gd name="T9" fmla="*/ 392 h 431"/>
                <a:gd name="T10" fmla="*/ 625 w 625"/>
                <a:gd name="T11" fmla="*/ 215 h 431"/>
                <a:gd name="T12" fmla="*/ 303 w 625"/>
                <a:gd name="T13" fmla="*/ 39 h 431"/>
              </a:gdLst>
              <a:ahLst/>
              <a:cxnLst>
                <a:cxn ang="0">
                  <a:pos x="T0" y="T1"/>
                </a:cxn>
                <a:cxn ang="0">
                  <a:pos x="T2" y="T3"/>
                </a:cxn>
                <a:cxn ang="0">
                  <a:pos x="T4" y="T5"/>
                </a:cxn>
                <a:cxn ang="0">
                  <a:pos x="T6" y="T7"/>
                </a:cxn>
                <a:cxn ang="0">
                  <a:pos x="T8" y="T9"/>
                </a:cxn>
                <a:cxn ang="0">
                  <a:pos x="T10" y="T11"/>
                </a:cxn>
                <a:cxn ang="0">
                  <a:pos x="T12" y="T13"/>
                </a:cxn>
              </a:cxnLst>
              <a:rect l="0" t="0" r="r" b="b"/>
              <a:pathLst>
                <a:path w="625" h="431">
                  <a:moveTo>
                    <a:pt x="303" y="39"/>
                  </a:moveTo>
                  <a:cubicBezTo>
                    <a:pt x="250" y="5"/>
                    <a:pt x="182" y="0"/>
                    <a:pt x="125" y="29"/>
                  </a:cubicBezTo>
                  <a:cubicBezTo>
                    <a:pt x="50" y="65"/>
                    <a:pt x="0" y="135"/>
                    <a:pt x="0" y="215"/>
                  </a:cubicBezTo>
                  <a:cubicBezTo>
                    <a:pt x="0" y="296"/>
                    <a:pt x="50" y="366"/>
                    <a:pt x="125" y="402"/>
                  </a:cubicBezTo>
                  <a:cubicBezTo>
                    <a:pt x="182" y="431"/>
                    <a:pt x="250" y="426"/>
                    <a:pt x="303" y="392"/>
                  </a:cubicBezTo>
                  <a:cubicBezTo>
                    <a:pt x="625" y="215"/>
                    <a:pt x="625" y="215"/>
                    <a:pt x="625" y="215"/>
                  </a:cubicBezTo>
                  <a:lnTo>
                    <a:pt x="303" y="39"/>
                  </a:lnTo>
                  <a:close/>
                </a:path>
              </a:pathLst>
            </a:custGeom>
            <a:noFill/>
            <a:ln w="7938" cap="flat">
              <a:solidFill>
                <a:srgbClr val="D7D6D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7" name="Freeform 21"/>
            <p:cNvSpPr>
              <a:spLocks/>
            </p:cNvSpPr>
            <p:nvPr/>
          </p:nvSpPr>
          <p:spPr bwMode="auto">
            <a:xfrm>
              <a:off x="593" y="1548"/>
              <a:ext cx="3256" cy="2270"/>
            </a:xfrm>
            <a:custGeom>
              <a:avLst/>
              <a:gdLst>
                <a:gd name="T0" fmla="*/ 314 w 636"/>
                <a:gd name="T1" fmla="*/ 40 h 443"/>
                <a:gd name="T2" fmla="*/ 129 w 636"/>
                <a:gd name="T3" fmla="*/ 29 h 443"/>
                <a:gd name="T4" fmla="*/ 0 w 636"/>
                <a:gd name="T5" fmla="*/ 221 h 443"/>
                <a:gd name="T6" fmla="*/ 129 w 636"/>
                <a:gd name="T7" fmla="*/ 414 h 443"/>
                <a:gd name="T8" fmla="*/ 314 w 636"/>
                <a:gd name="T9" fmla="*/ 403 h 443"/>
                <a:gd name="T10" fmla="*/ 636 w 636"/>
                <a:gd name="T11" fmla="*/ 221 h 443"/>
                <a:gd name="T12" fmla="*/ 314 w 636"/>
                <a:gd name="T13" fmla="*/ 40 h 443"/>
              </a:gdLst>
              <a:ahLst/>
              <a:cxnLst>
                <a:cxn ang="0">
                  <a:pos x="T0" y="T1"/>
                </a:cxn>
                <a:cxn ang="0">
                  <a:pos x="T2" y="T3"/>
                </a:cxn>
                <a:cxn ang="0">
                  <a:pos x="T4" y="T5"/>
                </a:cxn>
                <a:cxn ang="0">
                  <a:pos x="T6" y="T7"/>
                </a:cxn>
                <a:cxn ang="0">
                  <a:pos x="T8" y="T9"/>
                </a:cxn>
                <a:cxn ang="0">
                  <a:pos x="T10" y="T11"/>
                </a:cxn>
                <a:cxn ang="0">
                  <a:pos x="T12" y="T13"/>
                </a:cxn>
              </a:cxnLst>
              <a:rect l="0" t="0" r="r" b="b"/>
              <a:pathLst>
                <a:path w="636" h="443">
                  <a:moveTo>
                    <a:pt x="314" y="40"/>
                  </a:moveTo>
                  <a:cubicBezTo>
                    <a:pt x="259" y="4"/>
                    <a:pt x="188" y="0"/>
                    <a:pt x="129" y="29"/>
                  </a:cubicBezTo>
                  <a:cubicBezTo>
                    <a:pt x="52" y="67"/>
                    <a:pt x="0" y="139"/>
                    <a:pt x="0" y="221"/>
                  </a:cubicBezTo>
                  <a:cubicBezTo>
                    <a:pt x="0" y="304"/>
                    <a:pt x="52" y="376"/>
                    <a:pt x="129" y="414"/>
                  </a:cubicBezTo>
                  <a:cubicBezTo>
                    <a:pt x="188" y="443"/>
                    <a:pt x="259" y="439"/>
                    <a:pt x="314" y="403"/>
                  </a:cubicBezTo>
                  <a:cubicBezTo>
                    <a:pt x="636" y="221"/>
                    <a:pt x="636" y="221"/>
                    <a:pt x="636" y="221"/>
                  </a:cubicBezTo>
                  <a:lnTo>
                    <a:pt x="314" y="40"/>
                  </a:lnTo>
                  <a:close/>
                </a:path>
              </a:pathLst>
            </a:custGeom>
            <a:noFill/>
            <a:ln w="7938" cap="flat">
              <a:solidFill>
                <a:srgbClr val="D9D8D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8" name="Freeform 22"/>
            <p:cNvSpPr>
              <a:spLocks/>
            </p:cNvSpPr>
            <p:nvPr/>
          </p:nvSpPr>
          <p:spPr bwMode="auto">
            <a:xfrm>
              <a:off x="532" y="1512"/>
              <a:ext cx="3317" cy="2342"/>
            </a:xfrm>
            <a:custGeom>
              <a:avLst/>
              <a:gdLst>
                <a:gd name="T0" fmla="*/ 326 w 648"/>
                <a:gd name="T1" fmla="*/ 43 h 457"/>
                <a:gd name="T2" fmla="*/ 133 w 648"/>
                <a:gd name="T3" fmla="*/ 30 h 457"/>
                <a:gd name="T4" fmla="*/ 0 w 648"/>
                <a:gd name="T5" fmla="*/ 228 h 457"/>
                <a:gd name="T6" fmla="*/ 133 w 648"/>
                <a:gd name="T7" fmla="*/ 427 h 457"/>
                <a:gd name="T8" fmla="*/ 326 w 648"/>
                <a:gd name="T9" fmla="*/ 414 h 457"/>
                <a:gd name="T10" fmla="*/ 648 w 648"/>
                <a:gd name="T11" fmla="*/ 228 h 457"/>
                <a:gd name="T12" fmla="*/ 326 w 648"/>
                <a:gd name="T13" fmla="*/ 43 h 457"/>
              </a:gdLst>
              <a:ahLst/>
              <a:cxnLst>
                <a:cxn ang="0">
                  <a:pos x="T0" y="T1"/>
                </a:cxn>
                <a:cxn ang="0">
                  <a:pos x="T2" y="T3"/>
                </a:cxn>
                <a:cxn ang="0">
                  <a:pos x="T4" y="T5"/>
                </a:cxn>
                <a:cxn ang="0">
                  <a:pos x="T6" y="T7"/>
                </a:cxn>
                <a:cxn ang="0">
                  <a:pos x="T8" y="T9"/>
                </a:cxn>
                <a:cxn ang="0">
                  <a:pos x="T10" y="T11"/>
                </a:cxn>
                <a:cxn ang="0">
                  <a:pos x="T12" y="T13"/>
                </a:cxn>
              </a:cxnLst>
              <a:rect l="0" t="0" r="r" b="b"/>
              <a:pathLst>
                <a:path w="648" h="457">
                  <a:moveTo>
                    <a:pt x="326" y="43"/>
                  </a:moveTo>
                  <a:cubicBezTo>
                    <a:pt x="269" y="5"/>
                    <a:pt x="195" y="0"/>
                    <a:pt x="133" y="30"/>
                  </a:cubicBezTo>
                  <a:cubicBezTo>
                    <a:pt x="54" y="69"/>
                    <a:pt x="0" y="143"/>
                    <a:pt x="0" y="228"/>
                  </a:cubicBezTo>
                  <a:cubicBezTo>
                    <a:pt x="0" y="314"/>
                    <a:pt x="54" y="388"/>
                    <a:pt x="133" y="427"/>
                  </a:cubicBezTo>
                  <a:cubicBezTo>
                    <a:pt x="195" y="457"/>
                    <a:pt x="269" y="452"/>
                    <a:pt x="326" y="414"/>
                  </a:cubicBezTo>
                  <a:cubicBezTo>
                    <a:pt x="648" y="228"/>
                    <a:pt x="648" y="228"/>
                    <a:pt x="648" y="228"/>
                  </a:cubicBezTo>
                  <a:lnTo>
                    <a:pt x="326" y="43"/>
                  </a:lnTo>
                  <a:close/>
                </a:path>
              </a:pathLst>
            </a:custGeom>
            <a:noFill/>
            <a:ln w="7938" cap="flat">
              <a:solidFill>
                <a:srgbClr val="DBDAD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9" name="Freeform 23"/>
            <p:cNvSpPr>
              <a:spLocks/>
            </p:cNvSpPr>
            <p:nvPr/>
          </p:nvSpPr>
          <p:spPr bwMode="auto">
            <a:xfrm>
              <a:off x="476" y="1476"/>
              <a:ext cx="3373" cy="2414"/>
            </a:xfrm>
            <a:custGeom>
              <a:avLst/>
              <a:gdLst>
                <a:gd name="T0" fmla="*/ 337 w 659"/>
                <a:gd name="T1" fmla="*/ 45 h 471"/>
                <a:gd name="T2" fmla="*/ 137 w 659"/>
                <a:gd name="T3" fmla="*/ 32 h 471"/>
                <a:gd name="T4" fmla="*/ 0 w 659"/>
                <a:gd name="T5" fmla="*/ 235 h 471"/>
                <a:gd name="T6" fmla="*/ 137 w 659"/>
                <a:gd name="T7" fmla="*/ 439 h 471"/>
                <a:gd name="T8" fmla="*/ 337 w 659"/>
                <a:gd name="T9" fmla="*/ 426 h 471"/>
                <a:gd name="T10" fmla="*/ 659 w 659"/>
                <a:gd name="T11" fmla="*/ 235 h 471"/>
                <a:gd name="T12" fmla="*/ 337 w 659"/>
                <a:gd name="T13" fmla="*/ 45 h 471"/>
              </a:gdLst>
              <a:ahLst/>
              <a:cxnLst>
                <a:cxn ang="0">
                  <a:pos x="T0" y="T1"/>
                </a:cxn>
                <a:cxn ang="0">
                  <a:pos x="T2" y="T3"/>
                </a:cxn>
                <a:cxn ang="0">
                  <a:pos x="T4" y="T5"/>
                </a:cxn>
                <a:cxn ang="0">
                  <a:pos x="T6" y="T7"/>
                </a:cxn>
                <a:cxn ang="0">
                  <a:pos x="T8" y="T9"/>
                </a:cxn>
                <a:cxn ang="0">
                  <a:pos x="T10" y="T11"/>
                </a:cxn>
                <a:cxn ang="0">
                  <a:pos x="T12" y="T13"/>
                </a:cxn>
              </a:cxnLst>
              <a:rect l="0" t="0" r="r" b="b"/>
              <a:pathLst>
                <a:path w="659" h="471">
                  <a:moveTo>
                    <a:pt x="337" y="45"/>
                  </a:moveTo>
                  <a:cubicBezTo>
                    <a:pt x="278" y="5"/>
                    <a:pt x="201" y="0"/>
                    <a:pt x="137" y="32"/>
                  </a:cubicBezTo>
                  <a:cubicBezTo>
                    <a:pt x="55" y="72"/>
                    <a:pt x="0" y="148"/>
                    <a:pt x="0" y="235"/>
                  </a:cubicBezTo>
                  <a:cubicBezTo>
                    <a:pt x="0" y="323"/>
                    <a:pt x="55" y="399"/>
                    <a:pt x="137" y="439"/>
                  </a:cubicBezTo>
                  <a:cubicBezTo>
                    <a:pt x="201" y="471"/>
                    <a:pt x="278" y="466"/>
                    <a:pt x="337" y="426"/>
                  </a:cubicBezTo>
                  <a:cubicBezTo>
                    <a:pt x="659" y="235"/>
                    <a:pt x="659" y="235"/>
                    <a:pt x="659" y="235"/>
                  </a:cubicBezTo>
                  <a:lnTo>
                    <a:pt x="337" y="45"/>
                  </a:lnTo>
                  <a:close/>
                </a:path>
              </a:pathLst>
            </a:custGeom>
            <a:noFill/>
            <a:ln w="7938" cap="flat">
              <a:solidFill>
                <a:srgbClr val="DDDDD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0" name="Freeform 24"/>
            <p:cNvSpPr>
              <a:spLocks/>
            </p:cNvSpPr>
            <p:nvPr/>
          </p:nvSpPr>
          <p:spPr bwMode="auto">
            <a:xfrm>
              <a:off x="419" y="1440"/>
              <a:ext cx="3430" cy="2486"/>
            </a:xfrm>
            <a:custGeom>
              <a:avLst/>
              <a:gdLst>
                <a:gd name="T0" fmla="*/ 348 w 670"/>
                <a:gd name="T1" fmla="*/ 47 h 485"/>
                <a:gd name="T2" fmla="*/ 141 w 670"/>
                <a:gd name="T3" fmla="*/ 33 h 485"/>
                <a:gd name="T4" fmla="*/ 0 w 670"/>
                <a:gd name="T5" fmla="*/ 242 h 485"/>
                <a:gd name="T6" fmla="*/ 141 w 670"/>
                <a:gd name="T7" fmla="*/ 452 h 485"/>
                <a:gd name="T8" fmla="*/ 348 w 670"/>
                <a:gd name="T9" fmla="*/ 438 h 485"/>
                <a:gd name="T10" fmla="*/ 670 w 670"/>
                <a:gd name="T11" fmla="*/ 242 h 485"/>
                <a:gd name="T12" fmla="*/ 348 w 670"/>
                <a:gd name="T13" fmla="*/ 47 h 485"/>
              </a:gdLst>
              <a:ahLst/>
              <a:cxnLst>
                <a:cxn ang="0">
                  <a:pos x="T0" y="T1"/>
                </a:cxn>
                <a:cxn ang="0">
                  <a:pos x="T2" y="T3"/>
                </a:cxn>
                <a:cxn ang="0">
                  <a:pos x="T4" y="T5"/>
                </a:cxn>
                <a:cxn ang="0">
                  <a:pos x="T6" y="T7"/>
                </a:cxn>
                <a:cxn ang="0">
                  <a:pos x="T8" y="T9"/>
                </a:cxn>
                <a:cxn ang="0">
                  <a:pos x="T10" y="T11"/>
                </a:cxn>
                <a:cxn ang="0">
                  <a:pos x="T12" y="T13"/>
                </a:cxn>
              </a:cxnLst>
              <a:rect l="0" t="0" r="r" b="b"/>
              <a:pathLst>
                <a:path w="670" h="485">
                  <a:moveTo>
                    <a:pt x="348" y="47"/>
                  </a:moveTo>
                  <a:cubicBezTo>
                    <a:pt x="287" y="6"/>
                    <a:pt x="207" y="0"/>
                    <a:pt x="141" y="33"/>
                  </a:cubicBezTo>
                  <a:cubicBezTo>
                    <a:pt x="56" y="74"/>
                    <a:pt x="0" y="153"/>
                    <a:pt x="0" y="242"/>
                  </a:cubicBezTo>
                  <a:cubicBezTo>
                    <a:pt x="0" y="332"/>
                    <a:pt x="56" y="410"/>
                    <a:pt x="141" y="452"/>
                  </a:cubicBezTo>
                  <a:cubicBezTo>
                    <a:pt x="207" y="485"/>
                    <a:pt x="287" y="479"/>
                    <a:pt x="348" y="438"/>
                  </a:cubicBezTo>
                  <a:cubicBezTo>
                    <a:pt x="670" y="242"/>
                    <a:pt x="670" y="242"/>
                    <a:pt x="670" y="242"/>
                  </a:cubicBezTo>
                  <a:lnTo>
                    <a:pt x="348" y="47"/>
                  </a:lnTo>
                  <a:close/>
                </a:path>
              </a:pathLst>
            </a:custGeom>
            <a:noFill/>
            <a:ln w="7938" cap="flat">
              <a:solidFill>
                <a:srgbClr val="E0DFD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 name="Freeform 25"/>
            <p:cNvSpPr>
              <a:spLocks/>
            </p:cNvSpPr>
            <p:nvPr/>
          </p:nvSpPr>
          <p:spPr bwMode="auto">
            <a:xfrm>
              <a:off x="358" y="1405"/>
              <a:ext cx="3491" cy="2557"/>
            </a:xfrm>
            <a:custGeom>
              <a:avLst/>
              <a:gdLst>
                <a:gd name="T0" fmla="*/ 360 w 682"/>
                <a:gd name="T1" fmla="*/ 50 h 499"/>
                <a:gd name="T2" fmla="*/ 145 w 682"/>
                <a:gd name="T3" fmla="*/ 34 h 499"/>
                <a:gd name="T4" fmla="*/ 0 w 682"/>
                <a:gd name="T5" fmla="*/ 249 h 499"/>
                <a:gd name="T6" fmla="*/ 145 w 682"/>
                <a:gd name="T7" fmla="*/ 465 h 499"/>
                <a:gd name="T8" fmla="*/ 360 w 682"/>
                <a:gd name="T9" fmla="*/ 449 h 499"/>
                <a:gd name="T10" fmla="*/ 682 w 682"/>
                <a:gd name="T11" fmla="*/ 249 h 499"/>
                <a:gd name="T12" fmla="*/ 360 w 682"/>
                <a:gd name="T13" fmla="*/ 50 h 499"/>
              </a:gdLst>
              <a:ahLst/>
              <a:cxnLst>
                <a:cxn ang="0">
                  <a:pos x="T0" y="T1"/>
                </a:cxn>
                <a:cxn ang="0">
                  <a:pos x="T2" y="T3"/>
                </a:cxn>
                <a:cxn ang="0">
                  <a:pos x="T4" y="T5"/>
                </a:cxn>
                <a:cxn ang="0">
                  <a:pos x="T6" y="T7"/>
                </a:cxn>
                <a:cxn ang="0">
                  <a:pos x="T8" y="T9"/>
                </a:cxn>
                <a:cxn ang="0">
                  <a:pos x="T10" y="T11"/>
                </a:cxn>
                <a:cxn ang="0">
                  <a:pos x="T12" y="T13"/>
                </a:cxn>
              </a:cxnLst>
              <a:rect l="0" t="0" r="r" b="b"/>
              <a:pathLst>
                <a:path w="682" h="499">
                  <a:moveTo>
                    <a:pt x="360" y="50"/>
                  </a:moveTo>
                  <a:cubicBezTo>
                    <a:pt x="296" y="6"/>
                    <a:pt x="214" y="0"/>
                    <a:pt x="145" y="34"/>
                  </a:cubicBezTo>
                  <a:cubicBezTo>
                    <a:pt x="59" y="77"/>
                    <a:pt x="0" y="157"/>
                    <a:pt x="0" y="249"/>
                  </a:cubicBezTo>
                  <a:cubicBezTo>
                    <a:pt x="0" y="342"/>
                    <a:pt x="59" y="422"/>
                    <a:pt x="145" y="465"/>
                  </a:cubicBezTo>
                  <a:cubicBezTo>
                    <a:pt x="214" y="499"/>
                    <a:pt x="296" y="492"/>
                    <a:pt x="360" y="449"/>
                  </a:cubicBezTo>
                  <a:cubicBezTo>
                    <a:pt x="682" y="249"/>
                    <a:pt x="682" y="249"/>
                    <a:pt x="682" y="249"/>
                  </a:cubicBezTo>
                  <a:lnTo>
                    <a:pt x="360" y="50"/>
                  </a:lnTo>
                  <a:close/>
                </a:path>
              </a:pathLst>
            </a:custGeom>
            <a:noFill/>
            <a:ln w="7938" cap="flat">
              <a:solidFill>
                <a:srgbClr val="E2E1E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2" name="Freeform 26"/>
            <p:cNvSpPr>
              <a:spLocks/>
            </p:cNvSpPr>
            <p:nvPr/>
          </p:nvSpPr>
          <p:spPr bwMode="auto">
            <a:xfrm>
              <a:off x="302" y="1369"/>
              <a:ext cx="3547" cy="2629"/>
            </a:xfrm>
            <a:custGeom>
              <a:avLst/>
              <a:gdLst>
                <a:gd name="T0" fmla="*/ 371 w 693"/>
                <a:gd name="T1" fmla="*/ 52 h 513"/>
                <a:gd name="T2" fmla="*/ 149 w 693"/>
                <a:gd name="T3" fmla="*/ 36 h 513"/>
                <a:gd name="T4" fmla="*/ 0 w 693"/>
                <a:gd name="T5" fmla="*/ 256 h 513"/>
                <a:gd name="T6" fmla="*/ 149 w 693"/>
                <a:gd name="T7" fmla="*/ 477 h 513"/>
                <a:gd name="T8" fmla="*/ 371 w 693"/>
                <a:gd name="T9" fmla="*/ 461 h 513"/>
                <a:gd name="T10" fmla="*/ 693 w 693"/>
                <a:gd name="T11" fmla="*/ 256 h 513"/>
                <a:gd name="T12" fmla="*/ 371 w 693"/>
                <a:gd name="T13" fmla="*/ 52 h 513"/>
              </a:gdLst>
              <a:ahLst/>
              <a:cxnLst>
                <a:cxn ang="0">
                  <a:pos x="T0" y="T1"/>
                </a:cxn>
                <a:cxn ang="0">
                  <a:pos x="T2" y="T3"/>
                </a:cxn>
                <a:cxn ang="0">
                  <a:pos x="T4" y="T5"/>
                </a:cxn>
                <a:cxn ang="0">
                  <a:pos x="T6" y="T7"/>
                </a:cxn>
                <a:cxn ang="0">
                  <a:pos x="T8" y="T9"/>
                </a:cxn>
                <a:cxn ang="0">
                  <a:pos x="T10" y="T11"/>
                </a:cxn>
                <a:cxn ang="0">
                  <a:pos x="T12" y="T13"/>
                </a:cxn>
              </a:cxnLst>
              <a:rect l="0" t="0" r="r" b="b"/>
              <a:pathLst>
                <a:path w="693" h="513">
                  <a:moveTo>
                    <a:pt x="371" y="52"/>
                  </a:moveTo>
                  <a:cubicBezTo>
                    <a:pt x="305" y="7"/>
                    <a:pt x="220" y="0"/>
                    <a:pt x="149" y="36"/>
                  </a:cubicBezTo>
                  <a:cubicBezTo>
                    <a:pt x="60" y="80"/>
                    <a:pt x="0" y="162"/>
                    <a:pt x="0" y="256"/>
                  </a:cubicBezTo>
                  <a:cubicBezTo>
                    <a:pt x="0" y="351"/>
                    <a:pt x="60" y="433"/>
                    <a:pt x="149" y="477"/>
                  </a:cubicBezTo>
                  <a:cubicBezTo>
                    <a:pt x="220" y="513"/>
                    <a:pt x="305" y="506"/>
                    <a:pt x="371" y="461"/>
                  </a:cubicBezTo>
                  <a:cubicBezTo>
                    <a:pt x="693" y="256"/>
                    <a:pt x="693" y="256"/>
                    <a:pt x="693" y="256"/>
                  </a:cubicBezTo>
                  <a:lnTo>
                    <a:pt x="371" y="52"/>
                  </a:lnTo>
                  <a:close/>
                </a:path>
              </a:pathLst>
            </a:custGeom>
            <a:noFill/>
            <a:ln w="7938" cap="flat">
              <a:solidFill>
                <a:srgbClr val="E4E3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3" name="Freeform 27"/>
            <p:cNvSpPr>
              <a:spLocks/>
            </p:cNvSpPr>
            <p:nvPr/>
          </p:nvSpPr>
          <p:spPr bwMode="auto">
            <a:xfrm>
              <a:off x="240" y="1333"/>
              <a:ext cx="3609" cy="2701"/>
            </a:xfrm>
            <a:custGeom>
              <a:avLst/>
              <a:gdLst>
                <a:gd name="T0" fmla="*/ 383 w 705"/>
                <a:gd name="T1" fmla="*/ 54 h 527"/>
                <a:gd name="T2" fmla="*/ 153 w 705"/>
                <a:gd name="T3" fmla="*/ 37 h 527"/>
                <a:gd name="T4" fmla="*/ 0 w 705"/>
                <a:gd name="T5" fmla="*/ 263 h 527"/>
                <a:gd name="T6" fmla="*/ 153 w 705"/>
                <a:gd name="T7" fmla="*/ 490 h 527"/>
                <a:gd name="T8" fmla="*/ 383 w 705"/>
                <a:gd name="T9" fmla="*/ 473 h 527"/>
                <a:gd name="T10" fmla="*/ 705 w 705"/>
                <a:gd name="T11" fmla="*/ 263 h 527"/>
                <a:gd name="T12" fmla="*/ 383 w 705"/>
                <a:gd name="T13" fmla="*/ 54 h 527"/>
              </a:gdLst>
              <a:ahLst/>
              <a:cxnLst>
                <a:cxn ang="0">
                  <a:pos x="T0" y="T1"/>
                </a:cxn>
                <a:cxn ang="0">
                  <a:pos x="T2" y="T3"/>
                </a:cxn>
                <a:cxn ang="0">
                  <a:pos x="T4" y="T5"/>
                </a:cxn>
                <a:cxn ang="0">
                  <a:pos x="T6" y="T7"/>
                </a:cxn>
                <a:cxn ang="0">
                  <a:pos x="T8" y="T9"/>
                </a:cxn>
                <a:cxn ang="0">
                  <a:pos x="T10" y="T11"/>
                </a:cxn>
                <a:cxn ang="0">
                  <a:pos x="T12" y="T13"/>
                </a:cxn>
              </a:cxnLst>
              <a:rect l="0" t="0" r="r" b="b"/>
              <a:pathLst>
                <a:path w="705" h="527">
                  <a:moveTo>
                    <a:pt x="383" y="54"/>
                  </a:moveTo>
                  <a:cubicBezTo>
                    <a:pt x="315" y="7"/>
                    <a:pt x="227" y="0"/>
                    <a:pt x="153" y="37"/>
                  </a:cubicBezTo>
                  <a:cubicBezTo>
                    <a:pt x="62" y="82"/>
                    <a:pt x="0" y="167"/>
                    <a:pt x="0" y="263"/>
                  </a:cubicBezTo>
                  <a:cubicBezTo>
                    <a:pt x="0" y="360"/>
                    <a:pt x="62" y="445"/>
                    <a:pt x="153" y="490"/>
                  </a:cubicBezTo>
                  <a:cubicBezTo>
                    <a:pt x="227" y="527"/>
                    <a:pt x="315" y="519"/>
                    <a:pt x="383" y="473"/>
                  </a:cubicBezTo>
                  <a:cubicBezTo>
                    <a:pt x="705" y="263"/>
                    <a:pt x="705" y="263"/>
                    <a:pt x="705" y="263"/>
                  </a:cubicBezTo>
                  <a:lnTo>
                    <a:pt x="383" y="54"/>
                  </a:lnTo>
                  <a:close/>
                </a:path>
              </a:pathLst>
            </a:custGeom>
            <a:noFill/>
            <a:ln w="7938" cap="flat">
              <a:solidFill>
                <a:srgbClr val="E6E6E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4" name="Freeform 28"/>
            <p:cNvSpPr>
              <a:spLocks/>
            </p:cNvSpPr>
            <p:nvPr/>
          </p:nvSpPr>
          <p:spPr bwMode="auto">
            <a:xfrm>
              <a:off x="184" y="1302"/>
              <a:ext cx="3665" cy="2762"/>
            </a:xfrm>
            <a:custGeom>
              <a:avLst/>
              <a:gdLst>
                <a:gd name="T0" fmla="*/ 394 w 716"/>
                <a:gd name="T1" fmla="*/ 55 h 539"/>
                <a:gd name="T2" fmla="*/ 157 w 716"/>
                <a:gd name="T3" fmla="*/ 37 h 539"/>
                <a:gd name="T4" fmla="*/ 0 w 716"/>
                <a:gd name="T5" fmla="*/ 269 h 539"/>
                <a:gd name="T6" fmla="*/ 157 w 716"/>
                <a:gd name="T7" fmla="*/ 502 h 539"/>
                <a:gd name="T8" fmla="*/ 394 w 716"/>
                <a:gd name="T9" fmla="*/ 484 h 539"/>
                <a:gd name="T10" fmla="*/ 716 w 716"/>
                <a:gd name="T11" fmla="*/ 269 h 539"/>
                <a:gd name="T12" fmla="*/ 394 w 716"/>
                <a:gd name="T13" fmla="*/ 55 h 539"/>
              </a:gdLst>
              <a:ahLst/>
              <a:cxnLst>
                <a:cxn ang="0">
                  <a:pos x="T0" y="T1"/>
                </a:cxn>
                <a:cxn ang="0">
                  <a:pos x="T2" y="T3"/>
                </a:cxn>
                <a:cxn ang="0">
                  <a:pos x="T4" y="T5"/>
                </a:cxn>
                <a:cxn ang="0">
                  <a:pos x="T6" y="T7"/>
                </a:cxn>
                <a:cxn ang="0">
                  <a:pos x="T8" y="T9"/>
                </a:cxn>
                <a:cxn ang="0">
                  <a:pos x="T10" y="T11"/>
                </a:cxn>
                <a:cxn ang="0">
                  <a:pos x="T12" y="T13"/>
                </a:cxn>
              </a:cxnLst>
              <a:rect l="0" t="0" r="r" b="b"/>
              <a:pathLst>
                <a:path w="716" h="539">
                  <a:moveTo>
                    <a:pt x="394" y="55"/>
                  </a:moveTo>
                  <a:cubicBezTo>
                    <a:pt x="324" y="7"/>
                    <a:pt x="233" y="0"/>
                    <a:pt x="157" y="37"/>
                  </a:cubicBezTo>
                  <a:cubicBezTo>
                    <a:pt x="63" y="84"/>
                    <a:pt x="0" y="170"/>
                    <a:pt x="0" y="269"/>
                  </a:cubicBezTo>
                  <a:cubicBezTo>
                    <a:pt x="0" y="369"/>
                    <a:pt x="63" y="455"/>
                    <a:pt x="157" y="502"/>
                  </a:cubicBezTo>
                  <a:cubicBezTo>
                    <a:pt x="233" y="539"/>
                    <a:pt x="324" y="532"/>
                    <a:pt x="394" y="484"/>
                  </a:cubicBezTo>
                  <a:cubicBezTo>
                    <a:pt x="716" y="269"/>
                    <a:pt x="716" y="269"/>
                    <a:pt x="716" y="269"/>
                  </a:cubicBezTo>
                  <a:lnTo>
                    <a:pt x="394" y="55"/>
                  </a:lnTo>
                  <a:close/>
                </a:path>
              </a:pathLst>
            </a:custGeom>
            <a:noFill/>
            <a:ln w="7938" cap="flat">
              <a:solidFill>
                <a:srgbClr val="E9E8E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5" name="Freeform 29"/>
            <p:cNvSpPr>
              <a:spLocks/>
            </p:cNvSpPr>
            <p:nvPr/>
          </p:nvSpPr>
          <p:spPr bwMode="auto">
            <a:xfrm>
              <a:off x="128" y="1266"/>
              <a:ext cx="3721" cy="2834"/>
            </a:xfrm>
            <a:custGeom>
              <a:avLst/>
              <a:gdLst>
                <a:gd name="T0" fmla="*/ 405 w 727"/>
                <a:gd name="T1" fmla="*/ 58 h 553"/>
                <a:gd name="T2" fmla="*/ 161 w 727"/>
                <a:gd name="T3" fmla="*/ 39 h 553"/>
                <a:gd name="T4" fmla="*/ 0 w 727"/>
                <a:gd name="T5" fmla="*/ 276 h 553"/>
                <a:gd name="T6" fmla="*/ 161 w 727"/>
                <a:gd name="T7" fmla="*/ 514 h 553"/>
                <a:gd name="T8" fmla="*/ 405 w 727"/>
                <a:gd name="T9" fmla="*/ 495 h 553"/>
                <a:gd name="T10" fmla="*/ 727 w 727"/>
                <a:gd name="T11" fmla="*/ 276 h 553"/>
                <a:gd name="T12" fmla="*/ 405 w 727"/>
                <a:gd name="T13" fmla="*/ 58 h 553"/>
              </a:gdLst>
              <a:ahLst/>
              <a:cxnLst>
                <a:cxn ang="0">
                  <a:pos x="T0" y="T1"/>
                </a:cxn>
                <a:cxn ang="0">
                  <a:pos x="T2" y="T3"/>
                </a:cxn>
                <a:cxn ang="0">
                  <a:pos x="T4" y="T5"/>
                </a:cxn>
                <a:cxn ang="0">
                  <a:pos x="T6" y="T7"/>
                </a:cxn>
                <a:cxn ang="0">
                  <a:pos x="T8" y="T9"/>
                </a:cxn>
                <a:cxn ang="0">
                  <a:pos x="T10" y="T11"/>
                </a:cxn>
                <a:cxn ang="0">
                  <a:pos x="T12" y="T13"/>
                </a:cxn>
              </a:cxnLst>
              <a:rect l="0" t="0" r="r" b="b"/>
              <a:pathLst>
                <a:path w="727" h="553">
                  <a:moveTo>
                    <a:pt x="405" y="58"/>
                  </a:moveTo>
                  <a:cubicBezTo>
                    <a:pt x="333" y="7"/>
                    <a:pt x="239" y="0"/>
                    <a:pt x="161" y="39"/>
                  </a:cubicBezTo>
                  <a:cubicBezTo>
                    <a:pt x="64" y="86"/>
                    <a:pt x="0" y="175"/>
                    <a:pt x="0" y="276"/>
                  </a:cubicBezTo>
                  <a:cubicBezTo>
                    <a:pt x="0" y="378"/>
                    <a:pt x="64" y="467"/>
                    <a:pt x="161" y="514"/>
                  </a:cubicBezTo>
                  <a:cubicBezTo>
                    <a:pt x="239" y="553"/>
                    <a:pt x="333" y="545"/>
                    <a:pt x="405" y="495"/>
                  </a:cubicBezTo>
                  <a:cubicBezTo>
                    <a:pt x="727" y="276"/>
                    <a:pt x="727" y="276"/>
                    <a:pt x="727" y="276"/>
                  </a:cubicBezTo>
                  <a:lnTo>
                    <a:pt x="405" y="58"/>
                  </a:lnTo>
                  <a:close/>
                </a:path>
              </a:pathLst>
            </a:custGeom>
            <a:noFill/>
            <a:ln w="7938" cap="flat">
              <a:solidFill>
                <a:srgbClr val="EBEAE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6" name="Freeform 30"/>
            <p:cNvSpPr>
              <a:spLocks/>
            </p:cNvSpPr>
            <p:nvPr/>
          </p:nvSpPr>
          <p:spPr bwMode="auto">
            <a:xfrm>
              <a:off x="66" y="1230"/>
              <a:ext cx="3783" cy="2906"/>
            </a:xfrm>
            <a:custGeom>
              <a:avLst/>
              <a:gdLst>
                <a:gd name="T0" fmla="*/ 417 w 739"/>
                <a:gd name="T1" fmla="*/ 60 h 567"/>
                <a:gd name="T2" fmla="*/ 165 w 739"/>
                <a:gd name="T3" fmla="*/ 40 h 567"/>
                <a:gd name="T4" fmla="*/ 0 w 739"/>
                <a:gd name="T5" fmla="*/ 283 h 567"/>
                <a:gd name="T6" fmla="*/ 165 w 739"/>
                <a:gd name="T7" fmla="*/ 527 h 567"/>
                <a:gd name="T8" fmla="*/ 417 w 739"/>
                <a:gd name="T9" fmla="*/ 507 h 567"/>
                <a:gd name="T10" fmla="*/ 739 w 739"/>
                <a:gd name="T11" fmla="*/ 283 h 567"/>
                <a:gd name="T12" fmla="*/ 417 w 739"/>
                <a:gd name="T13" fmla="*/ 60 h 567"/>
              </a:gdLst>
              <a:ahLst/>
              <a:cxnLst>
                <a:cxn ang="0">
                  <a:pos x="T0" y="T1"/>
                </a:cxn>
                <a:cxn ang="0">
                  <a:pos x="T2" y="T3"/>
                </a:cxn>
                <a:cxn ang="0">
                  <a:pos x="T4" y="T5"/>
                </a:cxn>
                <a:cxn ang="0">
                  <a:pos x="T6" y="T7"/>
                </a:cxn>
                <a:cxn ang="0">
                  <a:pos x="T8" y="T9"/>
                </a:cxn>
                <a:cxn ang="0">
                  <a:pos x="T10" y="T11"/>
                </a:cxn>
                <a:cxn ang="0">
                  <a:pos x="T12" y="T13"/>
                </a:cxn>
              </a:cxnLst>
              <a:rect l="0" t="0" r="r" b="b"/>
              <a:pathLst>
                <a:path w="739" h="567">
                  <a:moveTo>
                    <a:pt x="417" y="60"/>
                  </a:moveTo>
                  <a:cubicBezTo>
                    <a:pt x="343" y="8"/>
                    <a:pt x="246" y="0"/>
                    <a:pt x="165" y="40"/>
                  </a:cubicBezTo>
                  <a:cubicBezTo>
                    <a:pt x="67" y="89"/>
                    <a:pt x="0" y="180"/>
                    <a:pt x="0" y="283"/>
                  </a:cubicBezTo>
                  <a:cubicBezTo>
                    <a:pt x="0" y="387"/>
                    <a:pt x="67" y="478"/>
                    <a:pt x="165" y="527"/>
                  </a:cubicBezTo>
                  <a:cubicBezTo>
                    <a:pt x="246" y="567"/>
                    <a:pt x="343" y="559"/>
                    <a:pt x="417" y="507"/>
                  </a:cubicBezTo>
                  <a:cubicBezTo>
                    <a:pt x="739" y="283"/>
                    <a:pt x="739" y="283"/>
                    <a:pt x="739" y="283"/>
                  </a:cubicBezTo>
                  <a:lnTo>
                    <a:pt x="417" y="60"/>
                  </a:lnTo>
                  <a:close/>
                </a:path>
              </a:pathLst>
            </a:custGeom>
            <a:noFill/>
            <a:ln w="7938" cap="flat">
              <a:solidFill>
                <a:srgbClr val="EDEDE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7" name="Freeform 31"/>
            <p:cNvSpPr>
              <a:spLocks/>
            </p:cNvSpPr>
            <p:nvPr/>
          </p:nvSpPr>
          <p:spPr bwMode="auto">
            <a:xfrm>
              <a:off x="10" y="1194"/>
              <a:ext cx="3839" cy="2978"/>
            </a:xfrm>
            <a:custGeom>
              <a:avLst/>
              <a:gdLst>
                <a:gd name="T0" fmla="*/ 428 w 750"/>
                <a:gd name="T1" fmla="*/ 62 h 581"/>
                <a:gd name="T2" fmla="*/ 169 w 750"/>
                <a:gd name="T3" fmla="*/ 41 h 581"/>
                <a:gd name="T4" fmla="*/ 0 w 750"/>
                <a:gd name="T5" fmla="*/ 290 h 581"/>
                <a:gd name="T6" fmla="*/ 169 w 750"/>
                <a:gd name="T7" fmla="*/ 540 h 581"/>
                <a:gd name="T8" fmla="*/ 428 w 750"/>
                <a:gd name="T9" fmla="*/ 519 h 581"/>
                <a:gd name="T10" fmla="*/ 750 w 750"/>
                <a:gd name="T11" fmla="*/ 290 h 581"/>
                <a:gd name="T12" fmla="*/ 428 w 750"/>
                <a:gd name="T13" fmla="*/ 62 h 581"/>
              </a:gdLst>
              <a:ahLst/>
              <a:cxnLst>
                <a:cxn ang="0">
                  <a:pos x="T0" y="T1"/>
                </a:cxn>
                <a:cxn ang="0">
                  <a:pos x="T2" y="T3"/>
                </a:cxn>
                <a:cxn ang="0">
                  <a:pos x="T4" y="T5"/>
                </a:cxn>
                <a:cxn ang="0">
                  <a:pos x="T6" y="T7"/>
                </a:cxn>
                <a:cxn ang="0">
                  <a:pos x="T8" y="T9"/>
                </a:cxn>
                <a:cxn ang="0">
                  <a:pos x="T10" y="T11"/>
                </a:cxn>
                <a:cxn ang="0">
                  <a:pos x="T12" y="T13"/>
                </a:cxn>
              </a:cxnLst>
              <a:rect l="0" t="0" r="r" b="b"/>
              <a:pathLst>
                <a:path w="750" h="581">
                  <a:moveTo>
                    <a:pt x="428" y="62"/>
                  </a:moveTo>
                  <a:cubicBezTo>
                    <a:pt x="352" y="8"/>
                    <a:pt x="252" y="0"/>
                    <a:pt x="169" y="41"/>
                  </a:cubicBezTo>
                  <a:cubicBezTo>
                    <a:pt x="68" y="92"/>
                    <a:pt x="0" y="184"/>
                    <a:pt x="0" y="290"/>
                  </a:cubicBezTo>
                  <a:cubicBezTo>
                    <a:pt x="0" y="397"/>
                    <a:pt x="68" y="489"/>
                    <a:pt x="169" y="540"/>
                  </a:cubicBezTo>
                  <a:cubicBezTo>
                    <a:pt x="252" y="581"/>
                    <a:pt x="352" y="572"/>
                    <a:pt x="428" y="519"/>
                  </a:cubicBezTo>
                  <a:cubicBezTo>
                    <a:pt x="750" y="290"/>
                    <a:pt x="750" y="290"/>
                    <a:pt x="750" y="290"/>
                  </a:cubicBezTo>
                  <a:lnTo>
                    <a:pt x="428" y="62"/>
                  </a:lnTo>
                  <a:close/>
                </a:path>
              </a:pathLst>
            </a:custGeom>
            <a:noFill/>
            <a:ln w="7938" cap="flat">
              <a:solidFill>
                <a:srgbClr val="EFEFE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8" name="Freeform 32"/>
            <p:cNvSpPr>
              <a:spLocks/>
            </p:cNvSpPr>
            <p:nvPr/>
          </p:nvSpPr>
          <p:spPr bwMode="auto">
            <a:xfrm>
              <a:off x="3849" y="2102"/>
              <a:ext cx="2324" cy="1163"/>
            </a:xfrm>
            <a:custGeom>
              <a:avLst/>
              <a:gdLst>
                <a:gd name="T0" fmla="*/ 320 w 454"/>
                <a:gd name="T1" fmla="*/ 8 h 227"/>
                <a:gd name="T2" fmla="*/ 389 w 454"/>
                <a:gd name="T3" fmla="*/ 11 h 227"/>
                <a:gd name="T4" fmla="*/ 454 w 454"/>
                <a:gd name="T5" fmla="*/ 113 h 227"/>
                <a:gd name="T6" fmla="*/ 389 w 454"/>
                <a:gd name="T7" fmla="*/ 216 h 227"/>
                <a:gd name="T8" fmla="*/ 320 w 454"/>
                <a:gd name="T9" fmla="*/ 219 h 227"/>
                <a:gd name="T10" fmla="*/ 0 w 454"/>
                <a:gd name="T11" fmla="*/ 113 h 227"/>
                <a:gd name="T12" fmla="*/ 320 w 454"/>
                <a:gd name="T13" fmla="*/ 8 h 227"/>
              </a:gdLst>
              <a:ahLst/>
              <a:cxnLst>
                <a:cxn ang="0">
                  <a:pos x="T0" y="T1"/>
                </a:cxn>
                <a:cxn ang="0">
                  <a:pos x="T2" y="T3"/>
                </a:cxn>
                <a:cxn ang="0">
                  <a:pos x="T4" y="T5"/>
                </a:cxn>
                <a:cxn ang="0">
                  <a:pos x="T6" y="T7"/>
                </a:cxn>
                <a:cxn ang="0">
                  <a:pos x="T8" y="T9"/>
                </a:cxn>
                <a:cxn ang="0">
                  <a:pos x="T10" y="T11"/>
                </a:cxn>
                <a:cxn ang="0">
                  <a:pos x="T12" y="T13"/>
                </a:cxn>
              </a:cxnLst>
              <a:rect l="0" t="0" r="r" b="b"/>
              <a:pathLst>
                <a:path w="454" h="227">
                  <a:moveTo>
                    <a:pt x="320" y="8"/>
                  </a:moveTo>
                  <a:cubicBezTo>
                    <a:pt x="342" y="0"/>
                    <a:pt x="367" y="1"/>
                    <a:pt x="389" y="11"/>
                  </a:cubicBezTo>
                  <a:cubicBezTo>
                    <a:pt x="427" y="29"/>
                    <a:pt x="454" y="68"/>
                    <a:pt x="454" y="113"/>
                  </a:cubicBezTo>
                  <a:cubicBezTo>
                    <a:pt x="454" y="159"/>
                    <a:pt x="427" y="198"/>
                    <a:pt x="389" y="216"/>
                  </a:cubicBezTo>
                  <a:cubicBezTo>
                    <a:pt x="367" y="226"/>
                    <a:pt x="342" y="227"/>
                    <a:pt x="320" y="219"/>
                  </a:cubicBezTo>
                  <a:cubicBezTo>
                    <a:pt x="0" y="113"/>
                    <a:pt x="0" y="113"/>
                    <a:pt x="0" y="113"/>
                  </a:cubicBezTo>
                  <a:lnTo>
                    <a:pt x="320" y="8"/>
                  </a:lnTo>
                  <a:close/>
                </a:path>
              </a:pathLst>
            </a:custGeom>
            <a:noFill/>
            <a:ln w="7938" cap="flat">
              <a:solidFill>
                <a:srgbClr val="B5B5B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9" name="Freeform 33"/>
            <p:cNvSpPr>
              <a:spLocks/>
            </p:cNvSpPr>
            <p:nvPr/>
          </p:nvSpPr>
          <p:spPr bwMode="auto">
            <a:xfrm>
              <a:off x="3849" y="2071"/>
              <a:ext cx="2380" cy="1225"/>
            </a:xfrm>
            <a:custGeom>
              <a:avLst/>
              <a:gdLst>
                <a:gd name="T0" fmla="*/ 320 w 465"/>
                <a:gd name="T1" fmla="*/ 9 h 239"/>
                <a:gd name="T2" fmla="*/ 396 w 465"/>
                <a:gd name="T3" fmla="*/ 12 h 239"/>
                <a:gd name="T4" fmla="*/ 465 w 465"/>
                <a:gd name="T5" fmla="*/ 119 h 239"/>
                <a:gd name="T6" fmla="*/ 396 w 465"/>
                <a:gd name="T7" fmla="*/ 227 h 239"/>
                <a:gd name="T8" fmla="*/ 320 w 465"/>
                <a:gd name="T9" fmla="*/ 230 h 239"/>
                <a:gd name="T10" fmla="*/ 0 w 465"/>
                <a:gd name="T11" fmla="*/ 119 h 239"/>
                <a:gd name="T12" fmla="*/ 320 w 465"/>
                <a:gd name="T13" fmla="*/ 9 h 239"/>
              </a:gdLst>
              <a:ahLst/>
              <a:cxnLst>
                <a:cxn ang="0">
                  <a:pos x="T0" y="T1"/>
                </a:cxn>
                <a:cxn ang="0">
                  <a:pos x="T2" y="T3"/>
                </a:cxn>
                <a:cxn ang="0">
                  <a:pos x="T4" y="T5"/>
                </a:cxn>
                <a:cxn ang="0">
                  <a:pos x="T6" y="T7"/>
                </a:cxn>
                <a:cxn ang="0">
                  <a:pos x="T8" y="T9"/>
                </a:cxn>
                <a:cxn ang="0">
                  <a:pos x="T10" y="T11"/>
                </a:cxn>
                <a:cxn ang="0">
                  <a:pos x="T12" y="T13"/>
                </a:cxn>
              </a:cxnLst>
              <a:rect l="0" t="0" r="r" b="b"/>
              <a:pathLst>
                <a:path w="465" h="239">
                  <a:moveTo>
                    <a:pt x="320" y="9"/>
                  </a:moveTo>
                  <a:cubicBezTo>
                    <a:pt x="345" y="0"/>
                    <a:pt x="372" y="0"/>
                    <a:pt x="396" y="12"/>
                  </a:cubicBezTo>
                  <a:cubicBezTo>
                    <a:pt x="437" y="31"/>
                    <a:pt x="465" y="72"/>
                    <a:pt x="465" y="119"/>
                  </a:cubicBezTo>
                  <a:cubicBezTo>
                    <a:pt x="465" y="167"/>
                    <a:pt x="437" y="208"/>
                    <a:pt x="396" y="227"/>
                  </a:cubicBezTo>
                  <a:cubicBezTo>
                    <a:pt x="372" y="239"/>
                    <a:pt x="345" y="239"/>
                    <a:pt x="320" y="230"/>
                  </a:cubicBezTo>
                  <a:cubicBezTo>
                    <a:pt x="0" y="119"/>
                    <a:pt x="0" y="119"/>
                    <a:pt x="0" y="119"/>
                  </a:cubicBezTo>
                  <a:lnTo>
                    <a:pt x="320" y="9"/>
                  </a:lnTo>
                  <a:close/>
                </a:path>
              </a:pathLst>
            </a:custGeom>
            <a:noFill/>
            <a:ln w="7938" cap="flat">
              <a:solidFill>
                <a:srgbClr val="B8B7B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0" name="Freeform 34"/>
            <p:cNvSpPr>
              <a:spLocks/>
            </p:cNvSpPr>
            <p:nvPr/>
          </p:nvSpPr>
          <p:spPr bwMode="auto">
            <a:xfrm>
              <a:off x="3849" y="2035"/>
              <a:ext cx="2436" cy="1297"/>
            </a:xfrm>
            <a:custGeom>
              <a:avLst/>
              <a:gdLst>
                <a:gd name="T0" fmla="*/ 320 w 476"/>
                <a:gd name="T1" fmla="*/ 11 h 253"/>
                <a:gd name="T2" fmla="*/ 403 w 476"/>
                <a:gd name="T3" fmla="*/ 13 h 253"/>
                <a:gd name="T4" fmla="*/ 476 w 476"/>
                <a:gd name="T5" fmla="*/ 126 h 253"/>
                <a:gd name="T6" fmla="*/ 403 w 476"/>
                <a:gd name="T7" fmla="*/ 240 h 253"/>
                <a:gd name="T8" fmla="*/ 320 w 476"/>
                <a:gd name="T9" fmla="*/ 242 h 253"/>
                <a:gd name="T10" fmla="*/ 0 w 476"/>
                <a:gd name="T11" fmla="*/ 126 h 253"/>
                <a:gd name="T12" fmla="*/ 320 w 476"/>
                <a:gd name="T13" fmla="*/ 11 h 253"/>
              </a:gdLst>
              <a:ahLst/>
              <a:cxnLst>
                <a:cxn ang="0">
                  <a:pos x="T0" y="T1"/>
                </a:cxn>
                <a:cxn ang="0">
                  <a:pos x="T2" y="T3"/>
                </a:cxn>
                <a:cxn ang="0">
                  <a:pos x="T4" y="T5"/>
                </a:cxn>
                <a:cxn ang="0">
                  <a:pos x="T6" y="T7"/>
                </a:cxn>
                <a:cxn ang="0">
                  <a:pos x="T8" y="T9"/>
                </a:cxn>
                <a:cxn ang="0">
                  <a:pos x="T10" y="T11"/>
                </a:cxn>
                <a:cxn ang="0">
                  <a:pos x="T12" y="T13"/>
                </a:cxn>
              </a:cxnLst>
              <a:rect l="0" t="0" r="r" b="b"/>
              <a:pathLst>
                <a:path w="476" h="253">
                  <a:moveTo>
                    <a:pt x="320" y="11"/>
                  </a:moveTo>
                  <a:cubicBezTo>
                    <a:pt x="347" y="0"/>
                    <a:pt x="377" y="1"/>
                    <a:pt x="403" y="13"/>
                  </a:cubicBezTo>
                  <a:cubicBezTo>
                    <a:pt x="447" y="34"/>
                    <a:pt x="476" y="77"/>
                    <a:pt x="476" y="126"/>
                  </a:cubicBezTo>
                  <a:cubicBezTo>
                    <a:pt x="476" y="176"/>
                    <a:pt x="447" y="219"/>
                    <a:pt x="403" y="240"/>
                  </a:cubicBezTo>
                  <a:cubicBezTo>
                    <a:pt x="377" y="252"/>
                    <a:pt x="347" y="253"/>
                    <a:pt x="320" y="242"/>
                  </a:cubicBezTo>
                  <a:cubicBezTo>
                    <a:pt x="0" y="126"/>
                    <a:pt x="0" y="126"/>
                    <a:pt x="0" y="126"/>
                  </a:cubicBezTo>
                  <a:lnTo>
                    <a:pt x="320" y="11"/>
                  </a:lnTo>
                  <a:close/>
                </a:path>
              </a:pathLst>
            </a:custGeom>
            <a:noFill/>
            <a:ln w="7938" cap="flat">
              <a:solidFill>
                <a:srgbClr val="BAB9B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1" name="Freeform 35"/>
            <p:cNvSpPr>
              <a:spLocks/>
            </p:cNvSpPr>
            <p:nvPr/>
          </p:nvSpPr>
          <p:spPr bwMode="auto">
            <a:xfrm>
              <a:off x="3849" y="2004"/>
              <a:ext cx="2498" cy="1358"/>
            </a:xfrm>
            <a:custGeom>
              <a:avLst/>
              <a:gdLst>
                <a:gd name="T0" fmla="*/ 320 w 488"/>
                <a:gd name="T1" fmla="*/ 13 h 265"/>
                <a:gd name="T2" fmla="*/ 411 w 488"/>
                <a:gd name="T3" fmla="*/ 13 h 265"/>
                <a:gd name="T4" fmla="*/ 488 w 488"/>
                <a:gd name="T5" fmla="*/ 132 h 265"/>
                <a:gd name="T6" fmla="*/ 411 w 488"/>
                <a:gd name="T7" fmla="*/ 252 h 265"/>
                <a:gd name="T8" fmla="*/ 320 w 488"/>
                <a:gd name="T9" fmla="*/ 252 h 265"/>
                <a:gd name="T10" fmla="*/ 0 w 488"/>
                <a:gd name="T11" fmla="*/ 132 h 265"/>
                <a:gd name="T12" fmla="*/ 320 w 488"/>
                <a:gd name="T13" fmla="*/ 13 h 265"/>
              </a:gdLst>
              <a:ahLst/>
              <a:cxnLst>
                <a:cxn ang="0">
                  <a:pos x="T0" y="T1"/>
                </a:cxn>
                <a:cxn ang="0">
                  <a:pos x="T2" y="T3"/>
                </a:cxn>
                <a:cxn ang="0">
                  <a:pos x="T4" y="T5"/>
                </a:cxn>
                <a:cxn ang="0">
                  <a:pos x="T6" y="T7"/>
                </a:cxn>
                <a:cxn ang="0">
                  <a:pos x="T8" y="T9"/>
                </a:cxn>
                <a:cxn ang="0">
                  <a:pos x="T10" y="T11"/>
                </a:cxn>
                <a:cxn ang="0">
                  <a:pos x="T12" y="T13"/>
                </a:cxn>
              </a:cxnLst>
              <a:rect l="0" t="0" r="r" b="b"/>
              <a:pathLst>
                <a:path w="488" h="265">
                  <a:moveTo>
                    <a:pt x="320" y="13"/>
                  </a:moveTo>
                  <a:cubicBezTo>
                    <a:pt x="349" y="0"/>
                    <a:pt x="382" y="0"/>
                    <a:pt x="411" y="13"/>
                  </a:cubicBezTo>
                  <a:cubicBezTo>
                    <a:pt x="456" y="35"/>
                    <a:pt x="488" y="80"/>
                    <a:pt x="488" y="132"/>
                  </a:cubicBezTo>
                  <a:cubicBezTo>
                    <a:pt x="488" y="185"/>
                    <a:pt x="456" y="230"/>
                    <a:pt x="411" y="252"/>
                  </a:cubicBezTo>
                  <a:cubicBezTo>
                    <a:pt x="382" y="265"/>
                    <a:pt x="349" y="265"/>
                    <a:pt x="320" y="252"/>
                  </a:cubicBezTo>
                  <a:cubicBezTo>
                    <a:pt x="0" y="132"/>
                    <a:pt x="0" y="132"/>
                    <a:pt x="0" y="132"/>
                  </a:cubicBezTo>
                  <a:lnTo>
                    <a:pt x="320" y="13"/>
                  </a:lnTo>
                  <a:close/>
                </a:path>
              </a:pathLst>
            </a:custGeom>
            <a:noFill/>
            <a:ln w="7938" cap="flat">
              <a:solidFill>
                <a:srgbClr val="BCBBB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2" name="Freeform 36"/>
            <p:cNvSpPr>
              <a:spLocks/>
            </p:cNvSpPr>
            <p:nvPr/>
          </p:nvSpPr>
          <p:spPr bwMode="auto">
            <a:xfrm>
              <a:off x="3849" y="1968"/>
              <a:ext cx="2554" cy="1430"/>
            </a:xfrm>
            <a:custGeom>
              <a:avLst/>
              <a:gdLst>
                <a:gd name="T0" fmla="*/ 320 w 499"/>
                <a:gd name="T1" fmla="*/ 15 h 279"/>
                <a:gd name="T2" fmla="*/ 418 w 499"/>
                <a:gd name="T3" fmla="*/ 15 h 279"/>
                <a:gd name="T4" fmla="*/ 499 w 499"/>
                <a:gd name="T5" fmla="*/ 139 h 279"/>
                <a:gd name="T6" fmla="*/ 418 w 499"/>
                <a:gd name="T7" fmla="*/ 264 h 279"/>
                <a:gd name="T8" fmla="*/ 320 w 499"/>
                <a:gd name="T9" fmla="*/ 264 h 279"/>
                <a:gd name="T10" fmla="*/ 0 w 499"/>
                <a:gd name="T11" fmla="*/ 139 h 279"/>
                <a:gd name="T12" fmla="*/ 320 w 499"/>
                <a:gd name="T13" fmla="*/ 15 h 279"/>
              </a:gdLst>
              <a:ahLst/>
              <a:cxnLst>
                <a:cxn ang="0">
                  <a:pos x="T0" y="T1"/>
                </a:cxn>
                <a:cxn ang="0">
                  <a:pos x="T2" y="T3"/>
                </a:cxn>
                <a:cxn ang="0">
                  <a:pos x="T4" y="T5"/>
                </a:cxn>
                <a:cxn ang="0">
                  <a:pos x="T6" y="T7"/>
                </a:cxn>
                <a:cxn ang="0">
                  <a:pos x="T8" y="T9"/>
                </a:cxn>
                <a:cxn ang="0">
                  <a:pos x="T10" y="T11"/>
                </a:cxn>
                <a:cxn ang="0">
                  <a:pos x="T12" y="T13"/>
                </a:cxn>
              </a:cxnLst>
              <a:rect l="0" t="0" r="r" b="b"/>
              <a:pathLst>
                <a:path w="499" h="279">
                  <a:moveTo>
                    <a:pt x="320" y="15"/>
                  </a:moveTo>
                  <a:cubicBezTo>
                    <a:pt x="351" y="0"/>
                    <a:pt x="387" y="0"/>
                    <a:pt x="418" y="15"/>
                  </a:cubicBezTo>
                  <a:cubicBezTo>
                    <a:pt x="466" y="38"/>
                    <a:pt x="499" y="85"/>
                    <a:pt x="499" y="139"/>
                  </a:cubicBezTo>
                  <a:cubicBezTo>
                    <a:pt x="499" y="194"/>
                    <a:pt x="466" y="241"/>
                    <a:pt x="418" y="264"/>
                  </a:cubicBezTo>
                  <a:cubicBezTo>
                    <a:pt x="387" y="279"/>
                    <a:pt x="351" y="279"/>
                    <a:pt x="320" y="264"/>
                  </a:cubicBezTo>
                  <a:cubicBezTo>
                    <a:pt x="0" y="139"/>
                    <a:pt x="0" y="139"/>
                    <a:pt x="0" y="139"/>
                  </a:cubicBezTo>
                  <a:lnTo>
                    <a:pt x="320" y="15"/>
                  </a:lnTo>
                  <a:close/>
                </a:path>
              </a:pathLst>
            </a:custGeom>
            <a:noFill/>
            <a:ln w="7938" cap="flat">
              <a:solidFill>
                <a:srgbClr val="BE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3" name="Freeform 37"/>
            <p:cNvSpPr>
              <a:spLocks/>
            </p:cNvSpPr>
            <p:nvPr/>
          </p:nvSpPr>
          <p:spPr bwMode="auto">
            <a:xfrm>
              <a:off x="3849" y="1932"/>
              <a:ext cx="2615" cy="1502"/>
            </a:xfrm>
            <a:custGeom>
              <a:avLst/>
              <a:gdLst>
                <a:gd name="T0" fmla="*/ 320 w 511"/>
                <a:gd name="T1" fmla="*/ 17 h 293"/>
                <a:gd name="T2" fmla="*/ 426 w 511"/>
                <a:gd name="T3" fmla="*/ 16 h 293"/>
                <a:gd name="T4" fmla="*/ 511 w 511"/>
                <a:gd name="T5" fmla="*/ 146 h 293"/>
                <a:gd name="T6" fmla="*/ 426 w 511"/>
                <a:gd name="T7" fmla="*/ 277 h 293"/>
                <a:gd name="T8" fmla="*/ 320 w 511"/>
                <a:gd name="T9" fmla="*/ 276 h 293"/>
                <a:gd name="T10" fmla="*/ 0 w 511"/>
                <a:gd name="T11" fmla="*/ 146 h 293"/>
                <a:gd name="T12" fmla="*/ 320 w 511"/>
                <a:gd name="T13" fmla="*/ 17 h 293"/>
              </a:gdLst>
              <a:ahLst/>
              <a:cxnLst>
                <a:cxn ang="0">
                  <a:pos x="T0" y="T1"/>
                </a:cxn>
                <a:cxn ang="0">
                  <a:pos x="T2" y="T3"/>
                </a:cxn>
                <a:cxn ang="0">
                  <a:pos x="T4" y="T5"/>
                </a:cxn>
                <a:cxn ang="0">
                  <a:pos x="T6" y="T7"/>
                </a:cxn>
                <a:cxn ang="0">
                  <a:pos x="T8" y="T9"/>
                </a:cxn>
                <a:cxn ang="0">
                  <a:pos x="T10" y="T11"/>
                </a:cxn>
                <a:cxn ang="0">
                  <a:pos x="T12" y="T13"/>
                </a:cxn>
              </a:cxnLst>
              <a:rect l="0" t="0" r="r" b="b"/>
              <a:pathLst>
                <a:path w="511" h="293">
                  <a:moveTo>
                    <a:pt x="320" y="17"/>
                  </a:moveTo>
                  <a:cubicBezTo>
                    <a:pt x="353" y="1"/>
                    <a:pt x="392" y="0"/>
                    <a:pt x="426" y="16"/>
                  </a:cubicBezTo>
                  <a:cubicBezTo>
                    <a:pt x="476" y="40"/>
                    <a:pt x="511" y="90"/>
                    <a:pt x="511" y="146"/>
                  </a:cubicBezTo>
                  <a:cubicBezTo>
                    <a:pt x="511" y="203"/>
                    <a:pt x="476" y="253"/>
                    <a:pt x="426" y="277"/>
                  </a:cubicBezTo>
                  <a:cubicBezTo>
                    <a:pt x="392" y="293"/>
                    <a:pt x="353" y="292"/>
                    <a:pt x="320" y="276"/>
                  </a:cubicBezTo>
                  <a:cubicBezTo>
                    <a:pt x="0" y="146"/>
                    <a:pt x="0" y="146"/>
                    <a:pt x="0" y="146"/>
                  </a:cubicBezTo>
                  <a:lnTo>
                    <a:pt x="320" y="17"/>
                  </a:lnTo>
                  <a:close/>
                </a:path>
              </a:pathLst>
            </a:custGeom>
            <a:noFill/>
            <a:ln w="7938" cap="flat">
              <a:solidFill>
                <a:srgbClr val="C1C0B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4" name="Freeform 38"/>
            <p:cNvSpPr>
              <a:spLocks/>
            </p:cNvSpPr>
            <p:nvPr/>
          </p:nvSpPr>
          <p:spPr bwMode="auto">
            <a:xfrm>
              <a:off x="3849" y="1897"/>
              <a:ext cx="2672" cy="1573"/>
            </a:xfrm>
            <a:custGeom>
              <a:avLst/>
              <a:gdLst>
                <a:gd name="T0" fmla="*/ 320 w 522"/>
                <a:gd name="T1" fmla="*/ 20 h 307"/>
                <a:gd name="T2" fmla="*/ 433 w 522"/>
                <a:gd name="T3" fmla="*/ 17 h 307"/>
                <a:gd name="T4" fmla="*/ 522 w 522"/>
                <a:gd name="T5" fmla="*/ 153 h 307"/>
                <a:gd name="T6" fmla="*/ 433 w 522"/>
                <a:gd name="T7" fmla="*/ 289 h 307"/>
                <a:gd name="T8" fmla="*/ 320 w 522"/>
                <a:gd name="T9" fmla="*/ 287 h 307"/>
                <a:gd name="T10" fmla="*/ 0 w 522"/>
                <a:gd name="T11" fmla="*/ 153 h 307"/>
                <a:gd name="T12" fmla="*/ 320 w 522"/>
                <a:gd name="T13" fmla="*/ 20 h 307"/>
              </a:gdLst>
              <a:ahLst/>
              <a:cxnLst>
                <a:cxn ang="0">
                  <a:pos x="T0" y="T1"/>
                </a:cxn>
                <a:cxn ang="0">
                  <a:pos x="T2" y="T3"/>
                </a:cxn>
                <a:cxn ang="0">
                  <a:pos x="T4" y="T5"/>
                </a:cxn>
                <a:cxn ang="0">
                  <a:pos x="T6" y="T7"/>
                </a:cxn>
                <a:cxn ang="0">
                  <a:pos x="T8" y="T9"/>
                </a:cxn>
                <a:cxn ang="0">
                  <a:pos x="T10" y="T11"/>
                </a:cxn>
                <a:cxn ang="0">
                  <a:pos x="T12" y="T13"/>
                </a:cxn>
              </a:cxnLst>
              <a:rect l="0" t="0" r="r" b="b"/>
              <a:pathLst>
                <a:path w="522" h="307">
                  <a:moveTo>
                    <a:pt x="320" y="20"/>
                  </a:moveTo>
                  <a:cubicBezTo>
                    <a:pt x="355" y="1"/>
                    <a:pt x="397" y="0"/>
                    <a:pt x="433" y="17"/>
                  </a:cubicBezTo>
                  <a:cubicBezTo>
                    <a:pt x="486" y="43"/>
                    <a:pt x="522" y="94"/>
                    <a:pt x="522" y="153"/>
                  </a:cubicBezTo>
                  <a:cubicBezTo>
                    <a:pt x="522" y="213"/>
                    <a:pt x="486" y="264"/>
                    <a:pt x="433" y="289"/>
                  </a:cubicBezTo>
                  <a:cubicBezTo>
                    <a:pt x="397" y="307"/>
                    <a:pt x="355" y="306"/>
                    <a:pt x="320" y="287"/>
                  </a:cubicBezTo>
                  <a:cubicBezTo>
                    <a:pt x="0" y="153"/>
                    <a:pt x="0" y="153"/>
                    <a:pt x="0" y="153"/>
                  </a:cubicBezTo>
                  <a:lnTo>
                    <a:pt x="320" y="20"/>
                  </a:lnTo>
                  <a:close/>
                </a:path>
              </a:pathLst>
            </a:custGeom>
            <a:noFill/>
            <a:ln w="7938" cap="flat">
              <a:solidFill>
                <a:srgbClr val="C3C2C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5" name="Freeform 39"/>
            <p:cNvSpPr>
              <a:spLocks/>
            </p:cNvSpPr>
            <p:nvPr/>
          </p:nvSpPr>
          <p:spPr bwMode="auto">
            <a:xfrm>
              <a:off x="3849" y="1861"/>
              <a:ext cx="2728" cy="1645"/>
            </a:xfrm>
            <a:custGeom>
              <a:avLst/>
              <a:gdLst>
                <a:gd name="T0" fmla="*/ 320 w 533"/>
                <a:gd name="T1" fmla="*/ 22 h 321"/>
                <a:gd name="T2" fmla="*/ 440 w 533"/>
                <a:gd name="T3" fmla="*/ 19 h 321"/>
                <a:gd name="T4" fmla="*/ 533 w 533"/>
                <a:gd name="T5" fmla="*/ 160 h 321"/>
                <a:gd name="T6" fmla="*/ 440 w 533"/>
                <a:gd name="T7" fmla="*/ 302 h 321"/>
                <a:gd name="T8" fmla="*/ 320 w 533"/>
                <a:gd name="T9" fmla="*/ 299 h 321"/>
                <a:gd name="T10" fmla="*/ 0 w 533"/>
                <a:gd name="T11" fmla="*/ 160 h 321"/>
                <a:gd name="T12" fmla="*/ 320 w 533"/>
                <a:gd name="T13" fmla="*/ 22 h 321"/>
              </a:gdLst>
              <a:ahLst/>
              <a:cxnLst>
                <a:cxn ang="0">
                  <a:pos x="T0" y="T1"/>
                </a:cxn>
                <a:cxn ang="0">
                  <a:pos x="T2" y="T3"/>
                </a:cxn>
                <a:cxn ang="0">
                  <a:pos x="T4" y="T5"/>
                </a:cxn>
                <a:cxn ang="0">
                  <a:pos x="T6" y="T7"/>
                </a:cxn>
                <a:cxn ang="0">
                  <a:pos x="T8" y="T9"/>
                </a:cxn>
                <a:cxn ang="0">
                  <a:pos x="T10" y="T11"/>
                </a:cxn>
                <a:cxn ang="0">
                  <a:pos x="T12" y="T13"/>
                </a:cxn>
              </a:cxnLst>
              <a:rect l="0" t="0" r="r" b="b"/>
              <a:pathLst>
                <a:path w="533" h="321">
                  <a:moveTo>
                    <a:pt x="320" y="22"/>
                  </a:moveTo>
                  <a:cubicBezTo>
                    <a:pt x="357" y="2"/>
                    <a:pt x="402" y="0"/>
                    <a:pt x="440" y="19"/>
                  </a:cubicBezTo>
                  <a:cubicBezTo>
                    <a:pt x="496" y="45"/>
                    <a:pt x="533" y="99"/>
                    <a:pt x="533" y="160"/>
                  </a:cubicBezTo>
                  <a:cubicBezTo>
                    <a:pt x="533" y="222"/>
                    <a:pt x="496" y="275"/>
                    <a:pt x="440" y="302"/>
                  </a:cubicBezTo>
                  <a:cubicBezTo>
                    <a:pt x="402" y="321"/>
                    <a:pt x="357" y="319"/>
                    <a:pt x="320" y="299"/>
                  </a:cubicBezTo>
                  <a:cubicBezTo>
                    <a:pt x="0" y="160"/>
                    <a:pt x="0" y="160"/>
                    <a:pt x="0" y="160"/>
                  </a:cubicBezTo>
                  <a:lnTo>
                    <a:pt x="320" y="22"/>
                  </a:lnTo>
                  <a:close/>
                </a:path>
              </a:pathLst>
            </a:custGeom>
            <a:noFill/>
            <a:ln w="7938" cap="flat">
              <a:solidFill>
                <a:srgbClr val="C5C4C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6" name="Freeform 40"/>
            <p:cNvSpPr>
              <a:spLocks/>
            </p:cNvSpPr>
            <p:nvPr/>
          </p:nvSpPr>
          <p:spPr bwMode="auto">
            <a:xfrm>
              <a:off x="3849" y="1825"/>
              <a:ext cx="2790" cy="1717"/>
            </a:xfrm>
            <a:custGeom>
              <a:avLst/>
              <a:gdLst>
                <a:gd name="T0" fmla="*/ 320 w 545"/>
                <a:gd name="T1" fmla="*/ 24 h 335"/>
                <a:gd name="T2" fmla="*/ 448 w 545"/>
                <a:gd name="T3" fmla="*/ 20 h 335"/>
                <a:gd name="T4" fmla="*/ 545 w 545"/>
                <a:gd name="T5" fmla="*/ 167 h 335"/>
                <a:gd name="T6" fmla="*/ 448 w 545"/>
                <a:gd name="T7" fmla="*/ 315 h 335"/>
                <a:gd name="T8" fmla="*/ 320 w 545"/>
                <a:gd name="T9" fmla="*/ 311 h 335"/>
                <a:gd name="T10" fmla="*/ 0 w 545"/>
                <a:gd name="T11" fmla="*/ 167 h 335"/>
                <a:gd name="T12" fmla="*/ 320 w 545"/>
                <a:gd name="T13" fmla="*/ 24 h 335"/>
              </a:gdLst>
              <a:ahLst/>
              <a:cxnLst>
                <a:cxn ang="0">
                  <a:pos x="T0" y="T1"/>
                </a:cxn>
                <a:cxn ang="0">
                  <a:pos x="T2" y="T3"/>
                </a:cxn>
                <a:cxn ang="0">
                  <a:pos x="T4" y="T5"/>
                </a:cxn>
                <a:cxn ang="0">
                  <a:pos x="T6" y="T7"/>
                </a:cxn>
                <a:cxn ang="0">
                  <a:pos x="T8" y="T9"/>
                </a:cxn>
                <a:cxn ang="0">
                  <a:pos x="T10" y="T11"/>
                </a:cxn>
                <a:cxn ang="0">
                  <a:pos x="T12" y="T13"/>
                </a:cxn>
              </a:cxnLst>
              <a:rect l="0" t="0" r="r" b="b"/>
              <a:pathLst>
                <a:path w="545" h="335">
                  <a:moveTo>
                    <a:pt x="320" y="24"/>
                  </a:moveTo>
                  <a:cubicBezTo>
                    <a:pt x="359" y="2"/>
                    <a:pt x="407" y="0"/>
                    <a:pt x="448" y="20"/>
                  </a:cubicBezTo>
                  <a:cubicBezTo>
                    <a:pt x="505" y="48"/>
                    <a:pt x="545" y="104"/>
                    <a:pt x="545" y="167"/>
                  </a:cubicBezTo>
                  <a:cubicBezTo>
                    <a:pt x="545" y="231"/>
                    <a:pt x="505" y="287"/>
                    <a:pt x="448" y="315"/>
                  </a:cubicBezTo>
                  <a:cubicBezTo>
                    <a:pt x="407" y="335"/>
                    <a:pt x="359" y="333"/>
                    <a:pt x="320" y="311"/>
                  </a:cubicBezTo>
                  <a:cubicBezTo>
                    <a:pt x="0" y="167"/>
                    <a:pt x="0" y="167"/>
                    <a:pt x="0" y="167"/>
                  </a:cubicBezTo>
                  <a:lnTo>
                    <a:pt x="320" y="24"/>
                  </a:lnTo>
                  <a:close/>
                </a:path>
              </a:pathLst>
            </a:custGeom>
            <a:noFill/>
            <a:ln w="7938" cap="flat">
              <a:solidFill>
                <a:srgbClr val="C7C6C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7" name="Freeform 41"/>
            <p:cNvSpPr>
              <a:spLocks/>
            </p:cNvSpPr>
            <p:nvPr/>
          </p:nvSpPr>
          <p:spPr bwMode="auto">
            <a:xfrm>
              <a:off x="3849" y="1794"/>
              <a:ext cx="2846" cy="1778"/>
            </a:xfrm>
            <a:custGeom>
              <a:avLst/>
              <a:gdLst>
                <a:gd name="T0" fmla="*/ 320 w 556"/>
                <a:gd name="T1" fmla="*/ 25 h 347"/>
                <a:gd name="T2" fmla="*/ 455 w 556"/>
                <a:gd name="T3" fmla="*/ 21 h 347"/>
                <a:gd name="T4" fmla="*/ 556 w 556"/>
                <a:gd name="T5" fmla="*/ 173 h 347"/>
                <a:gd name="T6" fmla="*/ 455 w 556"/>
                <a:gd name="T7" fmla="*/ 326 h 347"/>
                <a:gd name="T8" fmla="*/ 320 w 556"/>
                <a:gd name="T9" fmla="*/ 322 h 347"/>
                <a:gd name="T10" fmla="*/ 0 w 556"/>
                <a:gd name="T11" fmla="*/ 173 h 347"/>
                <a:gd name="T12" fmla="*/ 320 w 556"/>
                <a:gd name="T13" fmla="*/ 25 h 347"/>
              </a:gdLst>
              <a:ahLst/>
              <a:cxnLst>
                <a:cxn ang="0">
                  <a:pos x="T0" y="T1"/>
                </a:cxn>
                <a:cxn ang="0">
                  <a:pos x="T2" y="T3"/>
                </a:cxn>
                <a:cxn ang="0">
                  <a:pos x="T4" y="T5"/>
                </a:cxn>
                <a:cxn ang="0">
                  <a:pos x="T6" y="T7"/>
                </a:cxn>
                <a:cxn ang="0">
                  <a:pos x="T8" y="T9"/>
                </a:cxn>
                <a:cxn ang="0">
                  <a:pos x="T10" y="T11"/>
                </a:cxn>
                <a:cxn ang="0">
                  <a:pos x="T12" y="T13"/>
                </a:cxn>
              </a:cxnLst>
              <a:rect l="0" t="0" r="r" b="b"/>
              <a:pathLst>
                <a:path w="556" h="347">
                  <a:moveTo>
                    <a:pt x="320" y="25"/>
                  </a:moveTo>
                  <a:cubicBezTo>
                    <a:pt x="362" y="2"/>
                    <a:pt x="412" y="0"/>
                    <a:pt x="455" y="21"/>
                  </a:cubicBezTo>
                  <a:cubicBezTo>
                    <a:pt x="515" y="50"/>
                    <a:pt x="556" y="107"/>
                    <a:pt x="556" y="173"/>
                  </a:cubicBezTo>
                  <a:cubicBezTo>
                    <a:pt x="556" y="240"/>
                    <a:pt x="515" y="297"/>
                    <a:pt x="455" y="326"/>
                  </a:cubicBezTo>
                  <a:cubicBezTo>
                    <a:pt x="412" y="347"/>
                    <a:pt x="362" y="345"/>
                    <a:pt x="320" y="322"/>
                  </a:cubicBezTo>
                  <a:cubicBezTo>
                    <a:pt x="0" y="173"/>
                    <a:pt x="0" y="173"/>
                    <a:pt x="0" y="173"/>
                  </a:cubicBezTo>
                  <a:lnTo>
                    <a:pt x="320" y="25"/>
                  </a:lnTo>
                  <a:close/>
                </a:path>
              </a:pathLst>
            </a:custGeom>
            <a:noFill/>
            <a:ln w="7938" cap="flat">
              <a:solidFill>
                <a:srgbClr val="C9C8C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8" name="Freeform 42"/>
            <p:cNvSpPr>
              <a:spLocks/>
            </p:cNvSpPr>
            <p:nvPr/>
          </p:nvSpPr>
          <p:spPr bwMode="auto">
            <a:xfrm>
              <a:off x="3849" y="1758"/>
              <a:ext cx="2902" cy="1850"/>
            </a:xfrm>
            <a:custGeom>
              <a:avLst/>
              <a:gdLst>
                <a:gd name="T0" fmla="*/ 321 w 567"/>
                <a:gd name="T1" fmla="*/ 28 h 361"/>
                <a:gd name="T2" fmla="*/ 462 w 567"/>
                <a:gd name="T3" fmla="*/ 22 h 361"/>
                <a:gd name="T4" fmla="*/ 567 w 567"/>
                <a:gd name="T5" fmla="*/ 180 h 361"/>
                <a:gd name="T6" fmla="*/ 462 w 567"/>
                <a:gd name="T7" fmla="*/ 339 h 361"/>
                <a:gd name="T8" fmla="*/ 321 w 567"/>
                <a:gd name="T9" fmla="*/ 333 h 361"/>
                <a:gd name="T10" fmla="*/ 0 w 567"/>
                <a:gd name="T11" fmla="*/ 180 h 361"/>
                <a:gd name="T12" fmla="*/ 321 w 567"/>
                <a:gd name="T13" fmla="*/ 28 h 361"/>
              </a:gdLst>
              <a:ahLst/>
              <a:cxnLst>
                <a:cxn ang="0">
                  <a:pos x="T0" y="T1"/>
                </a:cxn>
                <a:cxn ang="0">
                  <a:pos x="T2" y="T3"/>
                </a:cxn>
                <a:cxn ang="0">
                  <a:pos x="T4" y="T5"/>
                </a:cxn>
                <a:cxn ang="0">
                  <a:pos x="T6" y="T7"/>
                </a:cxn>
                <a:cxn ang="0">
                  <a:pos x="T8" y="T9"/>
                </a:cxn>
                <a:cxn ang="0">
                  <a:pos x="T10" y="T11"/>
                </a:cxn>
                <a:cxn ang="0">
                  <a:pos x="T12" y="T13"/>
                </a:cxn>
              </a:cxnLst>
              <a:rect l="0" t="0" r="r" b="b"/>
              <a:pathLst>
                <a:path w="567" h="361">
                  <a:moveTo>
                    <a:pt x="321" y="28"/>
                  </a:moveTo>
                  <a:cubicBezTo>
                    <a:pt x="364" y="2"/>
                    <a:pt x="417" y="0"/>
                    <a:pt x="462" y="22"/>
                  </a:cubicBezTo>
                  <a:cubicBezTo>
                    <a:pt x="525" y="52"/>
                    <a:pt x="567" y="112"/>
                    <a:pt x="567" y="180"/>
                  </a:cubicBezTo>
                  <a:cubicBezTo>
                    <a:pt x="567" y="249"/>
                    <a:pt x="525" y="309"/>
                    <a:pt x="462" y="339"/>
                  </a:cubicBezTo>
                  <a:cubicBezTo>
                    <a:pt x="417" y="361"/>
                    <a:pt x="364" y="359"/>
                    <a:pt x="321" y="333"/>
                  </a:cubicBezTo>
                  <a:cubicBezTo>
                    <a:pt x="0" y="180"/>
                    <a:pt x="0" y="180"/>
                    <a:pt x="0" y="180"/>
                  </a:cubicBezTo>
                  <a:lnTo>
                    <a:pt x="321" y="28"/>
                  </a:lnTo>
                  <a:close/>
                </a:path>
              </a:pathLst>
            </a:custGeom>
            <a:noFill/>
            <a:ln w="7938" cap="flat">
              <a:solidFill>
                <a:srgbClr val="CBCBC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9" name="Freeform 43"/>
            <p:cNvSpPr>
              <a:spLocks/>
            </p:cNvSpPr>
            <p:nvPr/>
          </p:nvSpPr>
          <p:spPr bwMode="auto">
            <a:xfrm>
              <a:off x="3849" y="1722"/>
              <a:ext cx="2964" cy="1922"/>
            </a:xfrm>
            <a:custGeom>
              <a:avLst/>
              <a:gdLst>
                <a:gd name="T0" fmla="*/ 321 w 579"/>
                <a:gd name="T1" fmla="*/ 30 h 375"/>
                <a:gd name="T2" fmla="*/ 470 w 579"/>
                <a:gd name="T3" fmla="*/ 23 h 375"/>
                <a:gd name="T4" fmla="*/ 579 w 579"/>
                <a:gd name="T5" fmla="*/ 187 h 375"/>
                <a:gd name="T6" fmla="*/ 470 w 579"/>
                <a:gd name="T7" fmla="*/ 352 h 375"/>
                <a:gd name="T8" fmla="*/ 321 w 579"/>
                <a:gd name="T9" fmla="*/ 345 h 375"/>
                <a:gd name="T10" fmla="*/ 0 w 579"/>
                <a:gd name="T11" fmla="*/ 187 h 375"/>
                <a:gd name="T12" fmla="*/ 321 w 579"/>
                <a:gd name="T13" fmla="*/ 30 h 375"/>
              </a:gdLst>
              <a:ahLst/>
              <a:cxnLst>
                <a:cxn ang="0">
                  <a:pos x="T0" y="T1"/>
                </a:cxn>
                <a:cxn ang="0">
                  <a:pos x="T2" y="T3"/>
                </a:cxn>
                <a:cxn ang="0">
                  <a:pos x="T4" y="T5"/>
                </a:cxn>
                <a:cxn ang="0">
                  <a:pos x="T6" y="T7"/>
                </a:cxn>
                <a:cxn ang="0">
                  <a:pos x="T8" y="T9"/>
                </a:cxn>
                <a:cxn ang="0">
                  <a:pos x="T10" y="T11"/>
                </a:cxn>
                <a:cxn ang="0">
                  <a:pos x="T12" y="T13"/>
                </a:cxn>
              </a:cxnLst>
              <a:rect l="0" t="0" r="r" b="b"/>
              <a:pathLst>
                <a:path w="579" h="375">
                  <a:moveTo>
                    <a:pt x="321" y="30"/>
                  </a:moveTo>
                  <a:cubicBezTo>
                    <a:pt x="366" y="3"/>
                    <a:pt x="422" y="0"/>
                    <a:pt x="470" y="23"/>
                  </a:cubicBezTo>
                  <a:cubicBezTo>
                    <a:pt x="535" y="55"/>
                    <a:pt x="579" y="117"/>
                    <a:pt x="579" y="187"/>
                  </a:cubicBezTo>
                  <a:cubicBezTo>
                    <a:pt x="579" y="258"/>
                    <a:pt x="535" y="320"/>
                    <a:pt x="470" y="352"/>
                  </a:cubicBezTo>
                  <a:cubicBezTo>
                    <a:pt x="422" y="375"/>
                    <a:pt x="366" y="372"/>
                    <a:pt x="321" y="345"/>
                  </a:cubicBezTo>
                  <a:cubicBezTo>
                    <a:pt x="0" y="187"/>
                    <a:pt x="0" y="187"/>
                    <a:pt x="0" y="187"/>
                  </a:cubicBezTo>
                  <a:lnTo>
                    <a:pt x="321" y="30"/>
                  </a:lnTo>
                  <a:close/>
                </a:path>
              </a:pathLst>
            </a:custGeom>
            <a:noFill/>
            <a:ln w="7938" cap="flat">
              <a:solidFill>
                <a:srgbClr val="CECDC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0" name="Freeform 44"/>
            <p:cNvSpPr>
              <a:spLocks/>
            </p:cNvSpPr>
            <p:nvPr/>
          </p:nvSpPr>
          <p:spPr bwMode="auto">
            <a:xfrm>
              <a:off x="3849" y="1686"/>
              <a:ext cx="3020" cy="1994"/>
            </a:xfrm>
            <a:custGeom>
              <a:avLst/>
              <a:gdLst>
                <a:gd name="T0" fmla="*/ 321 w 590"/>
                <a:gd name="T1" fmla="*/ 32 h 389"/>
                <a:gd name="T2" fmla="*/ 477 w 590"/>
                <a:gd name="T3" fmla="*/ 25 h 389"/>
                <a:gd name="T4" fmla="*/ 590 w 590"/>
                <a:gd name="T5" fmla="*/ 194 h 389"/>
                <a:gd name="T6" fmla="*/ 477 w 590"/>
                <a:gd name="T7" fmla="*/ 364 h 389"/>
                <a:gd name="T8" fmla="*/ 321 w 590"/>
                <a:gd name="T9" fmla="*/ 357 h 389"/>
                <a:gd name="T10" fmla="*/ 0 w 590"/>
                <a:gd name="T11" fmla="*/ 194 h 389"/>
                <a:gd name="T12" fmla="*/ 321 w 590"/>
                <a:gd name="T13" fmla="*/ 32 h 389"/>
              </a:gdLst>
              <a:ahLst/>
              <a:cxnLst>
                <a:cxn ang="0">
                  <a:pos x="T0" y="T1"/>
                </a:cxn>
                <a:cxn ang="0">
                  <a:pos x="T2" y="T3"/>
                </a:cxn>
                <a:cxn ang="0">
                  <a:pos x="T4" y="T5"/>
                </a:cxn>
                <a:cxn ang="0">
                  <a:pos x="T6" y="T7"/>
                </a:cxn>
                <a:cxn ang="0">
                  <a:pos x="T8" y="T9"/>
                </a:cxn>
                <a:cxn ang="0">
                  <a:pos x="T10" y="T11"/>
                </a:cxn>
                <a:cxn ang="0">
                  <a:pos x="T12" y="T13"/>
                </a:cxn>
              </a:cxnLst>
              <a:rect l="0" t="0" r="r" b="b"/>
              <a:pathLst>
                <a:path w="590" h="389">
                  <a:moveTo>
                    <a:pt x="321" y="32"/>
                  </a:moveTo>
                  <a:cubicBezTo>
                    <a:pt x="368" y="3"/>
                    <a:pt x="427" y="0"/>
                    <a:pt x="477" y="25"/>
                  </a:cubicBezTo>
                  <a:cubicBezTo>
                    <a:pt x="545" y="57"/>
                    <a:pt x="590" y="121"/>
                    <a:pt x="590" y="194"/>
                  </a:cubicBezTo>
                  <a:cubicBezTo>
                    <a:pt x="590" y="268"/>
                    <a:pt x="545" y="332"/>
                    <a:pt x="477" y="364"/>
                  </a:cubicBezTo>
                  <a:cubicBezTo>
                    <a:pt x="427" y="389"/>
                    <a:pt x="368" y="386"/>
                    <a:pt x="321" y="357"/>
                  </a:cubicBezTo>
                  <a:cubicBezTo>
                    <a:pt x="0" y="194"/>
                    <a:pt x="0" y="194"/>
                    <a:pt x="0" y="194"/>
                  </a:cubicBezTo>
                  <a:lnTo>
                    <a:pt x="321" y="32"/>
                  </a:lnTo>
                  <a:close/>
                </a:path>
              </a:pathLst>
            </a:custGeom>
            <a:noFill/>
            <a:ln w="7938" cap="flat">
              <a:solidFill>
                <a:srgbClr val="D0CFC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1" name="Freeform 45"/>
            <p:cNvSpPr>
              <a:spLocks/>
            </p:cNvSpPr>
            <p:nvPr/>
          </p:nvSpPr>
          <p:spPr bwMode="auto">
            <a:xfrm>
              <a:off x="3849" y="1651"/>
              <a:ext cx="3081" cy="2065"/>
            </a:xfrm>
            <a:custGeom>
              <a:avLst/>
              <a:gdLst>
                <a:gd name="T0" fmla="*/ 321 w 602"/>
                <a:gd name="T1" fmla="*/ 35 h 403"/>
                <a:gd name="T2" fmla="*/ 485 w 602"/>
                <a:gd name="T3" fmla="*/ 26 h 403"/>
                <a:gd name="T4" fmla="*/ 602 w 602"/>
                <a:gd name="T5" fmla="*/ 201 h 403"/>
                <a:gd name="T6" fmla="*/ 485 w 602"/>
                <a:gd name="T7" fmla="*/ 377 h 403"/>
                <a:gd name="T8" fmla="*/ 321 w 602"/>
                <a:gd name="T9" fmla="*/ 368 h 403"/>
                <a:gd name="T10" fmla="*/ 0 w 602"/>
                <a:gd name="T11" fmla="*/ 201 h 403"/>
                <a:gd name="T12" fmla="*/ 321 w 602"/>
                <a:gd name="T13" fmla="*/ 35 h 403"/>
              </a:gdLst>
              <a:ahLst/>
              <a:cxnLst>
                <a:cxn ang="0">
                  <a:pos x="T0" y="T1"/>
                </a:cxn>
                <a:cxn ang="0">
                  <a:pos x="T2" y="T3"/>
                </a:cxn>
                <a:cxn ang="0">
                  <a:pos x="T4" y="T5"/>
                </a:cxn>
                <a:cxn ang="0">
                  <a:pos x="T6" y="T7"/>
                </a:cxn>
                <a:cxn ang="0">
                  <a:pos x="T8" y="T9"/>
                </a:cxn>
                <a:cxn ang="0">
                  <a:pos x="T10" y="T11"/>
                </a:cxn>
                <a:cxn ang="0">
                  <a:pos x="T12" y="T13"/>
                </a:cxn>
              </a:cxnLst>
              <a:rect l="0" t="0" r="r" b="b"/>
              <a:pathLst>
                <a:path w="602" h="403">
                  <a:moveTo>
                    <a:pt x="321" y="35"/>
                  </a:moveTo>
                  <a:cubicBezTo>
                    <a:pt x="370" y="4"/>
                    <a:pt x="432" y="0"/>
                    <a:pt x="485" y="26"/>
                  </a:cubicBezTo>
                  <a:cubicBezTo>
                    <a:pt x="554" y="60"/>
                    <a:pt x="602" y="126"/>
                    <a:pt x="602" y="201"/>
                  </a:cubicBezTo>
                  <a:cubicBezTo>
                    <a:pt x="602" y="277"/>
                    <a:pt x="554" y="343"/>
                    <a:pt x="485" y="377"/>
                  </a:cubicBezTo>
                  <a:cubicBezTo>
                    <a:pt x="432" y="403"/>
                    <a:pt x="370" y="399"/>
                    <a:pt x="321" y="368"/>
                  </a:cubicBezTo>
                  <a:cubicBezTo>
                    <a:pt x="0" y="201"/>
                    <a:pt x="0" y="201"/>
                    <a:pt x="0" y="201"/>
                  </a:cubicBezTo>
                  <a:lnTo>
                    <a:pt x="321" y="35"/>
                  </a:lnTo>
                  <a:close/>
                </a:path>
              </a:pathLst>
            </a:custGeom>
            <a:noFill/>
            <a:ln w="7938" cap="flat">
              <a:solidFill>
                <a:srgbClr val="D2D1D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2" name="Freeform 46"/>
            <p:cNvSpPr>
              <a:spLocks/>
            </p:cNvSpPr>
            <p:nvPr/>
          </p:nvSpPr>
          <p:spPr bwMode="auto">
            <a:xfrm>
              <a:off x="3849" y="1615"/>
              <a:ext cx="3138" cy="2137"/>
            </a:xfrm>
            <a:custGeom>
              <a:avLst/>
              <a:gdLst>
                <a:gd name="T0" fmla="*/ 321 w 613"/>
                <a:gd name="T1" fmla="*/ 37 h 417"/>
                <a:gd name="T2" fmla="*/ 492 w 613"/>
                <a:gd name="T3" fmla="*/ 27 h 417"/>
                <a:gd name="T4" fmla="*/ 613 w 613"/>
                <a:gd name="T5" fmla="*/ 208 h 417"/>
                <a:gd name="T6" fmla="*/ 492 w 613"/>
                <a:gd name="T7" fmla="*/ 390 h 417"/>
                <a:gd name="T8" fmla="*/ 321 w 613"/>
                <a:gd name="T9" fmla="*/ 380 h 417"/>
                <a:gd name="T10" fmla="*/ 0 w 613"/>
                <a:gd name="T11" fmla="*/ 208 h 417"/>
                <a:gd name="T12" fmla="*/ 321 w 613"/>
                <a:gd name="T13" fmla="*/ 37 h 417"/>
              </a:gdLst>
              <a:ahLst/>
              <a:cxnLst>
                <a:cxn ang="0">
                  <a:pos x="T0" y="T1"/>
                </a:cxn>
                <a:cxn ang="0">
                  <a:pos x="T2" y="T3"/>
                </a:cxn>
                <a:cxn ang="0">
                  <a:pos x="T4" y="T5"/>
                </a:cxn>
                <a:cxn ang="0">
                  <a:pos x="T6" y="T7"/>
                </a:cxn>
                <a:cxn ang="0">
                  <a:pos x="T8" y="T9"/>
                </a:cxn>
                <a:cxn ang="0">
                  <a:pos x="T10" y="T11"/>
                </a:cxn>
                <a:cxn ang="0">
                  <a:pos x="T12" y="T13"/>
                </a:cxn>
              </a:cxnLst>
              <a:rect l="0" t="0" r="r" b="b"/>
              <a:pathLst>
                <a:path w="613" h="417">
                  <a:moveTo>
                    <a:pt x="321" y="37"/>
                  </a:moveTo>
                  <a:cubicBezTo>
                    <a:pt x="372" y="4"/>
                    <a:pt x="437" y="0"/>
                    <a:pt x="492" y="27"/>
                  </a:cubicBezTo>
                  <a:cubicBezTo>
                    <a:pt x="564" y="63"/>
                    <a:pt x="613" y="130"/>
                    <a:pt x="613" y="208"/>
                  </a:cubicBezTo>
                  <a:cubicBezTo>
                    <a:pt x="613" y="286"/>
                    <a:pt x="564" y="354"/>
                    <a:pt x="492" y="390"/>
                  </a:cubicBezTo>
                  <a:cubicBezTo>
                    <a:pt x="437" y="417"/>
                    <a:pt x="372" y="413"/>
                    <a:pt x="321" y="380"/>
                  </a:cubicBezTo>
                  <a:cubicBezTo>
                    <a:pt x="0" y="208"/>
                    <a:pt x="0" y="208"/>
                    <a:pt x="0" y="208"/>
                  </a:cubicBezTo>
                  <a:lnTo>
                    <a:pt x="321" y="37"/>
                  </a:lnTo>
                  <a:close/>
                </a:path>
              </a:pathLst>
            </a:custGeom>
            <a:noFill/>
            <a:ln w="7938" cap="flat">
              <a:solidFill>
                <a:srgbClr val="D4D4D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3" name="Freeform 47"/>
            <p:cNvSpPr>
              <a:spLocks/>
            </p:cNvSpPr>
            <p:nvPr/>
          </p:nvSpPr>
          <p:spPr bwMode="auto">
            <a:xfrm>
              <a:off x="3849" y="1579"/>
              <a:ext cx="3194" cy="2209"/>
            </a:xfrm>
            <a:custGeom>
              <a:avLst/>
              <a:gdLst>
                <a:gd name="T0" fmla="*/ 321 w 624"/>
                <a:gd name="T1" fmla="*/ 39 h 431"/>
                <a:gd name="T2" fmla="*/ 499 w 624"/>
                <a:gd name="T3" fmla="*/ 29 h 431"/>
                <a:gd name="T4" fmla="*/ 624 w 624"/>
                <a:gd name="T5" fmla="*/ 215 h 431"/>
                <a:gd name="T6" fmla="*/ 499 w 624"/>
                <a:gd name="T7" fmla="*/ 402 h 431"/>
                <a:gd name="T8" fmla="*/ 321 w 624"/>
                <a:gd name="T9" fmla="*/ 392 h 431"/>
                <a:gd name="T10" fmla="*/ 0 w 624"/>
                <a:gd name="T11" fmla="*/ 215 h 431"/>
                <a:gd name="T12" fmla="*/ 321 w 624"/>
                <a:gd name="T13" fmla="*/ 39 h 431"/>
              </a:gdLst>
              <a:ahLst/>
              <a:cxnLst>
                <a:cxn ang="0">
                  <a:pos x="T0" y="T1"/>
                </a:cxn>
                <a:cxn ang="0">
                  <a:pos x="T2" y="T3"/>
                </a:cxn>
                <a:cxn ang="0">
                  <a:pos x="T4" y="T5"/>
                </a:cxn>
                <a:cxn ang="0">
                  <a:pos x="T6" y="T7"/>
                </a:cxn>
                <a:cxn ang="0">
                  <a:pos x="T8" y="T9"/>
                </a:cxn>
                <a:cxn ang="0">
                  <a:pos x="T10" y="T11"/>
                </a:cxn>
                <a:cxn ang="0">
                  <a:pos x="T12" y="T13"/>
                </a:cxn>
              </a:cxnLst>
              <a:rect l="0" t="0" r="r" b="b"/>
              <a:pathLst>
                <a:path w="624" h="431">
                  <a:moveTo>
                    <a:pt x="321" y="39"/>
                  </a:moveTo>
                  <a:cubicBezTo>
                    <a:pt x="374" y="5"/>
                    <a:pt x="442" y="0"/>
                    <a:pt x="499" y="29"/>
                  </a:cubicBezTo>
                  <a:cubicBezTo>
                    <a:pt x="574" y="65"/>
                    <a:pt x="624" y="135"/>
                    <a:pt x="624" y="215"/>
                  </a:cubicBezTo>
                  <a:cubicBezTo>
                    <a:pt x="624" y="296"/>
                    <a:pt x="574" y="366"/>
                    <a:pt x="499" y="402"/>
                  </a:cubicBezTo>
                  <a:cubicBezTo>
                    <a:pt x="442" y="431"/>
                    <a:pt x="374" y="426"/>
                    <a:pt x="321" y="392"/>
                  </a:cubicBezTo>
                  <a:cubicBezTo>
                    <a:pt x="0" y="215"/>
                    <a:pt x="0" y="215"/>
                    <a:pt x="0" y="215"/>
                  </a:cubicBezTo>
                  <a:lnTo>
                    <a:pt x="321" y="39"/>
                  </a:lnTo>
                  <a:close/>
                </a:path>
              </a:pathLst>
            </a:custGeom>
            <a:noFill/>
            <a:ln w="7938" cap="flat">
              <a:solidFill>
                <a:srgbClr val="D7D6D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4" name="Freeform 48"/>
            <p:cNvSpPr>
              <a:spLocks/>
            </p:cNvSpPr>
            <p:nvPr/>
          </p:nvSpPr>
          <p:spPr bwMode="auto">
            <a:xfrm>
              <a:off x="3849" y="1548"/>
              <a:ext cx="3255" cy="2270"/>
            </a:xfrm>
            <a:custGeom>
              <a:avLst/>
              <a:gdLst>
                <a:gd name="T0" fmla="*/ 321 w 636"/>
                <a:gd name="T1" fmla="*/ 40 h 443"/>
                <a:gd name="T2" fmla="*/ 507 w 636"/>
                <a:gd name="T3" fmla="*/ 29 h 443"/>
                <a:gd name="T4" fmla="*/ 636 w 636"/>
                <a:gd name="T5" fmla="*/ 221 h 443"/>
                <a:gd name="T6" fmla="*/ 507 w 636"/>
                <a:gd name="T7" fmla="*/ 414 h 443"/>
                <a:gd name="T8" fmla="*/ 321 w 636"/>
                <a:gd name="T9" fmla="*/ 403 h 443"/>
                <a:gd name="T10" fmla="*/ 0 w 636"/>
                <a:gd name="T11" fmla="*/ 221 h 443"/>
                <a:gd name="T12" fmla="*/ 321 w 636"/>
                <a:gd name="T13" fmla="*/ 40 h 443"/>
              </a:gdLst>
              <a:ahLst/>
              <a:cxnLst>
                <a:cxn ang="0">
                  <a:pos x="T0" y="T1"/>
                </a:cxn>
                <a:cxn ang="0">
                  <a:pos x="T2" y="T3"/>
                </a:cxn>
                <a:cxn ang="0">
                  <a:pos x="T4" y="T5"/>
                </a:cxn>
                <a:cxn ang="0">
                  <a:pos x="T6" y="T7"/>
                </a:cxn>
                <a:cxn ang="0">
                  <a:pos x="T8" y="T9"/>
                </a:cxn>
                <a:cxn ang="0">
                  <a:pos x="T10" y="T11"/>
                </a:cxn>
                <a:cxn ang="0">
                  <a:pos x="T12" y="T13"/>
                </a:cxn>
              </a:cxnLst>
              <a:rect l="0" t="0" r="r" b="b"/>
              <a:pathLst>
                <a:path w="636" h="443">
                  <a:moveTo>
                    <a:pt x="321" y="40"/>
                  </a:moveTo>
                  <a:cubicBezTo>
                    <a:pt x="376" y="4"/>
                    <a:pt x="447" y="0"/>
                    <a:pt x="507" y="29"/>
                  </a:cubicBezTo>
                  <a:cubicBezTo>
                    <a:pt x="584" y="67"/>
                    <a:pt x="636" y="139"/>
                    <a:pt x="636" y="221"/>
                  </a:cubicBezTo>
                  <a:cubicBezTo>
                    <a:pt x="636" y="304"/>
                    <a:pt x="584" y="376"/>
                    <a:pt x="507" y="414"/>
                  </a:cubicBezTo>
                  <a:cubicBezTo>
                    <a:pt x="447" y="443"/>
                    <a:pt x="376" y="439"/>
                    <a:pt x="321" y="403"/>
                  </a:cubicBezTo>
                  <a:cubicBezTo>
                    <a:pt x="0" y="221"/>
                    <a:pt x="0" y="221"/>
                    <a:pt x="0" y="221"/>
                  </a:cubicBezTo>
                  <a:lnTo>
                    <a:pt x="321" y="40"/>
                  </a:lnTo>
                  <a:close/>
                </a:path>
              </a:pathLst>
            </a:custGeom>
            <a:noFill/>
            <a:ln w="7938" cap="flat">
              <a:solidFill>
                <a:srgbClr val="D9D8D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5" name="Freeform 49"/>
            <p:cNvSpPr>
              <a:spLocks/>
            </p:cNvSpPr>
            <p:nvPr/>
          </p:nvSpPr>
          <p:spPr bwMode="auto">
            <a:xfrm>
              <a:off x="3849" y="1512"/>
              <a:ext cx="3312" cy="2342"/>
            </a:xfrm>
            <a:custGeom>
              <a:avLst/>
              <a:gdLst>
                <a:gd name="T0" fmla="*/ 321 w 647"/>
                <a:gd name="T1" fmla="*/ 43 h 457"/>
                <a:gd name="T2" fmla="*/ 514 w 647"/>
                <a:gd name="T3" fmla="*/ 30 h 457"/>
                <a:gd name="T4" fmla="*/ 647 w 647"/>
                <a:gd name="T5" fmla="*/ 228 h 457"/>
                <a:gd name="T6" fmla="*/ 514 w 647"/>
                <a:gd name="T7" fmla="*/ 427 h 457"/>
                <a:gd name="T8" fmla="*/ 321 w 647"/>
                <a:gd name="T9" fmla="*/ 414 h 457"/>
                <a:gd name="T10" fmla="*/ 0 w 647"/>
                <a:gd name="T11" fmla="*/ 228 h 457"/>
                <a:gd name="T12" fmla="*/ 321 w 647"/>
                <a:gd name="T13" fmla="*/ 43 h 457"/>
              </a:gdLst>
              <a:ahLst/>
              <a:cxnLst>
                <a:cxn ang="0">
                  <a:pos x="T0" y="T1"/>
                </a:cxn>
                <a:cxn ang="0">
                  <a:pos x="T2" y="T3"/>
                </a:cxn>
                <a:cxn ang="0">
                  <a:pos x="T4" y="T5"/>
                </a:cxn>
                <a:cxn ang="0">
                  <a:pos x="T6" y="T7"/>
                </a:cxn>
                <a:cxn ang="0">
                  <a:pos x="T8" y="T9"/>
                </a:cxn>
                <a:cxn ang="0">
                  <a:pos x="T10" y="T11"/>
                </a:cxn>
                <a:cxn ang="0">
                  <a:pos x="T12" y="T13"/>
                </a:cxn>
              </a:cxnLst>
              <a:rect l="0" t="0" r="r" b="b"/>
              <a:pathLst>
                <a:path w="647" h="457">
                  <a:moveTo>
                    <a:pt x="321" y="43"/>
                  </a:moveTo>
                  <a:cubicBezTo>
                    <a:pt x="379" y="5"/>
                    <a:pt x="452" y="0"/>
                    <a:pt x="514" y="30"/>
                  </a:cubicBezTo>
                  <a:cubicBezTo>
                    <a:pt x="593" y="69"/>
                    <a:pt x="647" y="143"/>
                    <a:pt x="647" y="228"/>
                  </a:cubicBezTo>
                  <a:cubicBezTo>
                    <a:pt x="647" y="314"/>
                    <a:pt x="593" y="388"/>
                    <a:pt x="514" y="427"/>
                  </a:cubicBezTo>
                  <a:cubicBezTo>
                    <a:pt x="452" y="457"/>
                    <a:pt x="379" y="452"/>
                    <a:pt x="321" y="414"/>
                  </a:cubicBezTo>
                  <a:cubicBezTo>
                    <a:pt x="0" y="228"/>
                    <a:pt x="0" y="228"/>
                    <a:pt x="0" y="228"/>
                  </a:cubicBezTo>
                  <a:lnTo>
                    <a:pt x="321" y="43"/>
                  </a:lnTo>
                  <a:close/>
                </a:path>
              </a:pathLst>
            </a:custGeom>
            <a:noFill/>
            <a:ln w="7938" cap="flat">
              <a:solidFill>
                <a:srgbClr val="DBDAD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6" name="Freeform 50"/>
            <p:cNvSpPr>
              <a:spLocks/>
            </p:cNvSpPr>
            <p:nvPr/>
          </p:nvSpPr>
          <p:spPr bwMode="auto">
            <a:xfrm>
              <a:off x="3849" y="1476"/>
              <a:ext cx="3368" cy="2414"/>
            </a:xfrm>
            <a:custGeom>
              <a:avLst/>
              <a:gdLst>
                <a:gd name="T0" fmla="*/ 321 w 658"/>
                <a:gd name="T1" fmla="*/ 45 h 471"/>
                <a:gd name="T2" fmla="*/ 521 w 658"/>
                <a:gd name="T3" fmla="*/ 32 h 471"/>
                <a:gd name="T4" fmla="*/ 658 w 658"/>
                <a:gd name="T5" fmla="*/ 235 h 471"/>
                <a:gd name="T6" fmla="*/ 521 w 658"/>
                <a:gd name="T7" fmla="*/ 439 h 471"/>
                <a:gd name="T8" fmla="*/ 321 w 658"/>
                <a:gd name="T9" fmla="*/ 426 h 471"/>
                <a:gd name="T10" fmla="*/ 0 w 658"/>
                <a:gd name="T11" fmla="*/ 235 h 471"/>
                <a:gd name="T12" fmla="*/ 321 w 658"/>
                <a:gd name="T13" fmla="*/ 45 h 471"/>
              </a:gdLst>
              <a:ahLst/>
              <a:cxnLst>
                <a:cxn ang="0">
                  <a:pos x="T0" y="T1"/>
                </a:cxn>
                <a:cxn ang="0">
                  <a:pos x="T2" y="T3"/>
                </a:cxn>
                <a:cxn ang="0">
                  <a:pos x="T4" y="T5"/>
                </a:cxn>
                <a:cxn ang="0">
                  <a:pos x="T6" y="T7"/>
                </a:cxn>
                <a:cxn ang="0">
                  <a:pos x="T8" y="T9"/>
                </a:cxn>
                <a:cxn ang="0">
                  <a:pos x="T10" y="T11"/>
                </a:cxn>
                <a:cxn ang="0">
                  <a:pos x="T12" y="T13"/>
                </a:cxn>
              </a:cxnLst>
              <a:rect l="0" t="0" r="r" b="b"/>
              <a:pathLst>
                <a:path w="658" h="471">
                  <a:moveTo>
                    <a:pt x="321" y="45"/>
                  </a:moveTo>
                  <a:cubicBezTo>
                    <a:pt x="381" y="5"/>
                    <a:pt x="457" y="0"/>
                    <a:pt x="521" y="32"/>
                  </a:cubicBezTo>
                  <a:cubicBezTo>
                    <a:pt x="603" y="72"/>
                    <a:pt x="658" y="148"/>
                    <a:pt x="658" y="235"/>
                  </a:cubicBezTo>
                  <a:cubicBezTo>
                    <a:pt x="658" y="323"/>
                    <a:pt x="603" y="399"/>
                    <a:pt x="521" y="439"/>
                  </a:cubicBezTo>
                  <a:cubicBezTo>
                    <a:pt x="457" y="471"/>
                    <a:pt x="381" y="466"/>
                    <a:pt x="321" y="426"/>
                  </a:cubicBezTo>
                  <a:cubicBezTo>
                    <a:pt x="0" y="235"/>
                    <a:pt x="0" y="235"/>
                    <a:pt x="0" y="235"/>
                  </a:cubicBezTo>
                  <a:lnTo>
                    <a:pt x="321" y="45"/>
                  </a:lnTo>
                  <a:close/>
                </a:path>
              </a:pathLst>
            </a:custGeom>
            <a:noFill/>
            <a:ln w="7938" cap="flat">
              <a:solidFill>
                <a:srgbClr val="DDDDD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7" name="Freeform 51"/>
            <p:cNvSpPr>
              <a:spLocks/>
            </p:cNvSpPr>
            <p:nvPr/>
          </p:nvSpPr>
          <p:spPr bwMode="auto">
            <a:xfrm>
              <a:off x="3849" y="1440"/>
              <a:ext cx="3429" cy="2486"/>
            </a:xfrm>
            <a:custGeom>
              <a:avLst/>
              <a:gdLst>
                <a:gd name="T0" fmla="*/ 321 w 670"/>
                <a:gd name="T1" fmla="*/ 47 h 485"/>
                <a:gd name="T2" fmla="*/ 529 w 670"/>
                <a:gd name="T3" fmla="*/ 33 h 485"/>
                <a:gd name="T4" fmla="*/ 670 w 670"/>
                <a:gd name="T5" fmla="*/ 242 h 485"/>
                <a:gd name="T6" fmla="*/ 529 w 670"/>
                <a:gd name="T7" fmla="*/ 452 h 485"/>
                <a:gd name="T8" fmla="*/ 321 w 670"/>
                <a:gd name="T9" fmla="*/ 438 h 485"/>
                <a:gd name="T10" fmla="*/ 0 w 670"/>
                <a:gd name="T11" fmla="*/ 242 h 485"/>
                <a:gd name="T12" fmla="*/ 321 w 670"/>
                <a:gd name="T13" fmla="*/ 47 h 485"/>
              </a:gdLst>
              <a:ahLst/>
              <a:cxnLst>
                <a:cxn ang="0">
                  <a:pos x="T0" y="T1"/>
                </a:cxn>
                <a:cxn ang="0">
                  <a:pos x="T2" y="T3"/>
                </a:cxn>
                <a:cxn ang="0">
                  <a:pos x="T4" y="T5"/>
                </a:cxn>
                <a:cxn ang="0">
                  <a:pos x="T6" y="T7"/>
                </a:cxn>
                <a:cxn ang="0">
                  <a:pos x="T8" y="T9"/>
                </a:cxn>
                <a:cxn ang="0">
                  <a:pos x="T10" y="T11"/>
                </a:cxn>
                <a:cxn ang="0">
                  <a:pos x="T12" y="T13"/>
                </a:cxn>
              </a:cxnLst>
              <a:rect l="0" t="0" r="r" b="b"/>
              <a:pathLst>
                <a:path w="670" h="485">
                  <a:moveTo>
                    <a:pt x="321" y="47"/>
                  </a:moveTo>
                  <a:cubicBezTo>
                    <a:pt x="383" y="6"/>
                    <a:pt x="462" y="0"/>
                    <a:pt x="529" y="33"/>
                  </a:cubicBezTo>
                  <a:cubicBezTo>
                    <a:pt x="613" y="74"/>
                    <a:pt x="670" y="153"/>
                    <a:pt x="670" y="242"/>
                  </a:cubicBezTo>
                  <a:cubicBezTo>
                    <a:pt x="670" y="332"/>
                    <a:pt x="613" y="410"/>
                    <a:pt x="529" y="452"/>
                  </a:cubicBezTo>
                  <a:cubicBezTo>
                    <a:pt x="462" y="485"/>
                    <a:pt x="383" y="479"/>
                    <a:pt x="321" y="438"/>
                  </a:cubicBezTo>
                  <a:cubicBezTo>
                    <a:pt x="0" y="242"/>
                    <a:pt x="0" y="242"/>
                    <a:pt x="0" y="242"/>
                  </a:cubicBezTo>
                  <a:lnTo>
                    <a:pt x="321" y="47"/>
                  </a:lnTo>
                  <a:close/>
                </a:path>
              </a:pathLst>
            </a:custGeom>
            <a:noFill/>
            <a:ln w="7938" cap="flat">
              <a:solidFill>
                <a:srgbClr val="E0DFD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8" name="Freeform 52"/>
            <p:cNvSpPr>
              <a:spLocks/>
            </p:cNvSpPr>
            <p:nvPr/>
          </p:nvSpPr>
          <p:spPr bwMode="auto">
            <a:xfrm>
              <a:off x="3849" y="1405"/>
              <a:ext cx="3486" cy="2557"/>
            </a:xfrm>
            <a:custGeom>
              <a:avLst/>
              <a:gdLst>
                <a:gd name="T0" fmla="*/ 321 w 681"/>
                <a:gd name="T1" fmla="*/ 50 h 499"/>
                <a:gd name="T2" fmla="*/ 536 w 681"/>
                <a:gd name="T3" fmla="*/ 34 h 499"/>
                <a:gd name="T4" fmla="*/ 681 w 681"/>
                <a:gd name="T5" fmla="*/ 249 h 499"/>
                <a:gd name="T6" fmla="*/ 536 w 681"/>
                <a:gd name="T7" fmla="*/ 465 h 499"/>
                <a:gd name="T8" fmla="*/ 321 w 681"/>
                <a:gd name="T9" fmla="*/ 449 h 499"/>
                <a:gd name="T10" fmla="*/ 0 w 681"/>
                <a:gd name="T11" fmla="*/ 249 h 499"/>
                <a:gd name="T12" fmla="*/ 321 w 681"/>
                <a:gd name="T13" fmla="*/ 50 h 499"/>
              </a:gdLst>
              <a:ahLst/>
              <a:cxnLst>
                <a:cxn ang="0">
                  <a:pos x="T0" y="T1"/>
                </a:cxn>
                <a:cxn ang="0">
                  <a:pos x="T2" y="T3"/>
                </a:cxn>
                <a:cxn ang="0">
                  <a:pos x="T4" y="T5"/>
                </a:cxn>
                <a:cxn ang="0">
                  <a:pos x="T6" y="T7"/>
                </a:cxn>
                <a:cxn ang="0">
                  <a:pos x="T8" y="T9"/>
                </a:cxn>
                <a:cxn ang="0">
                  <a:pos x="T10" y="T11"/>
                </a:cxn>
                <a:cxn ang="0">
                  <a:pos x="T12" y="T13"/>
                </a:cxn>
              </a:cxnLst>
              <a:rect l="0" t="0" r="r" b="b"/>
              <a:pathLst>
                <a:path w="681" h="499">
                  <a:moveTo>
                    <a:pt x="321" y="50"/>
                  </a:moveTo>
                  <a:cubicBezTo>
                    <a:pt x="385" y="6"/>
                    <a:pt x="467" y="0"/>
                    <a:pt x="536" y="34"/>
                  </a:cubicBezTo>
                  <a:cubicBezTo>
                    <a:pt x="623" y="77"/>
                    <a:pt x="681" y="157"/>
                    <a:pt x="681" y="249"/>
                  </a:cubicBezTo>
                  <a:cubicBezTo>
                    <a:pt x="681" y="342"/>
                    <a:pt x="623" y="422"/>
                    <a:pt x="536" y="465"/>
                  </a:cubicBezTo>
                  <a:cubicBezTo>
                    <a:pt x="467" y="499"/>
                    <a:pt x="385" y="492"/>
                    <a:pt x="321" y="449"/>
                  </a:cubicBezTo>
                  <a:cubicBezTo>
                    <a:pt x="0" y="249"/>
                    <a:pt x="0" y="249"/>
                    <a:pt x="0" y="249"/>
                  </a:cubicBezTo>
                  <a:lnTo>
                    <a:pt x="321" y="50"/>
                  </a:lnTo>
                  <a:close/>
                </a:path>
              </a:pathLst>
            </a:custGeom>
            <a:noFill/>
            <a:ln w="7938" cap="flat">
              <a:solidFill>
                <a:srgbClr val="E2E1E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9" name="Freeform 53"/>
            <p:cNvSpPr>
              <a:spLocks/>
            </p:cNvSpPr>
            <p:nvPr/>
          </p:nvSpPr>
          <p:spPr bwMode="auto">
            <a:xfrm>
              <a:off x="3849" y="1369"/>
              <a:ext cx="3547" cy="2629"/>
            </a:xfrm>
            <a:custGeom>
              <a:avLst/>
              <a:gdLst>
                <a:gd name="T0" fmla="*/ 321 w 693"/>
                <a:gd name="T1" fmla="*/ 52 h 513"/>
                <a:gd name="T2" fmla="*/ 544 w 693"/>
                <a:gd name="T3" fmla="*/ 36 h 513"/>
                <a:gd name="T4" fmla="*/ 693 w 693"/>
                <a:gd name="T5" fmla="*/ 256 h 513"/>
                <a:gd name="T6" fmla="*/ 544 w 693"/>
                <a:gd name="T7" fmla="*/ 477 h 513"/>
                <a:gd name="T8" fmla="*/ 321 w 693"/>
                <a:gd name="T9" fmla="*/ 461 h 513"/>
                <a:gd name="T10" fmla="*/ 0 w 693"/>
                <a:gd name="T11" fmla="*/ 256 h 513"/>
                <a:gd name="T12" fmla="*/ 321 w 693"/>
                <a:gd name="T13" fmla="*/ 52 h 513"/>
              </a:gdLst>
              <a:ahLst/>
              <a:cxnLst>
                <a:cxn ang="0">
                  <a:pos x="T0" y="T1"/>
                </a:cxn>
                <a:cxn ang="0">
                  <a:pos x="T2" y="T3"/>
                </a:cxn>
                <a:cxn ang="0">
                  <a:pos x="T4" y="T5"/>
                </a:cxn>
                <a:cxn ang="0">
                  <a:pos x="T6" y="T7"/>
                </a:cxn>
                <a:cxn ang="0">
                  <a:pos x="T8" y="T9"/>
                </a:cxn>
                <a:cxn ang="0">
                  <a:pos x="T10" y="T11"/>
                </a:cxn>
                <a:cxn ang="0">
                  <a:pos x="T12" y="T13"/>
                </a:cxn>
              </a:cxnLst>
              <a:rect l="0" t="0" r="r" b="b"/>
              <a:pathLst>
                <a:path w="693" h="513">
                  <a:moveTo>
                    <a:pt x="321" y="52"/>
                  </a:moveTo>
                  <a:cubicBezTo>
                    <a:pt x="387" y="7"/>
                    <a:pt x="472" y="0"/>
                    <a:pt x="544" y="36"/>
                  </a:cubicBezTo>
                  <a:cubicBezTo>
                    <a:pt x="633" y="80"/>
                    <a:pt x="693" y="162"/>
                    <a:pt x="693" y="256"/>
                  </a:cubicBezTo>
                  <a:cubicBezTo>
                    <a:pt x="693" y="351"/>
                    <a:pt x="633" y="433"/>
                    <a:pt x="544" y="477"/>
                  </a:cubicBezTo>
                  <a:cubicBezTo>
                    <a:pt x="472" y="513"/>
                    <a:pt x="387" y="506"/>
                    <a:pt x="321" y="461"/>
                  </a:cubicBezTo>
                  <a:cubicBezTo>
                    <a:pt x="0" y="256"/>
                    <a:pt x="0" y="256"/>
                    <a:pt x="0" y="256"/>
                  </a:cubicBezTo>
                  <a:lnTo>
                    <a:pt x="321" y="52"/>
                  </a:lnTo>
                  <a:close/>
                </a:path>
              </a:pathLst>
            </a:custGeom>
            <a:noFill/>
            <a:ln w="7938" cap="flat">
              <a:solidFill>
                <a:srgbClr val="E4E3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0" name="Freeform 54"/>
            <p:cNvSpPr>
              <a:spLocks/>
            </p:cNvSpPr>
            <p:nvPr/>
          </p:nvSpPr>
          <p:spPr bwMode="auto">
            <a:xfrm>
              <a:off x="3849" y="1333"/>
              <a:ext cx="3603" cy="2701"/>
            </a:xfrm>
            <a:custGeom>
              <a:avLst/>
              <a:gdLst>
                <a:gd name="T0" fmla="*/ 321 w 704"/>
                <a:gd name="T1" fmla="*/ 54 h 527"/>
                <a:gd name="T2" fmla="*/ 551 w 704"/>
                <a:gd name="T3" fmla="*/ 37 h 527"/>
                <a:gd name="T4" fmla="*/ 704 w 704"/>
                <a:gd name="T5" fmla="*/ 263 h 527"/>
                <a:gd name="T6" fmla="*/ 551 w 704"/>
                <a:gd name="T7" fmla="*/ 490 h 527"/>
                <a:gd name="T8" fmla="*/ 321 w 704"/>
                <a:gd name="T9" fmla="*/ 473 h 527"/>
                <a:gd name="T10" fmla="*/ 0 w 704"/>
                <a:gd name="T11" fmla="*/ 263 h 527"/>
                <a:gd name="T12" fmla="*/ 321 w 704"/>
                <a:gd name="T13" fmla="*/ 54 h 527"/>
              </a:gdLst>
              <a:ahLst/>
              <a:cxnLst>
                <a:cxn ang="0">
                  <a:pos x="T0" y="T1"/>
                </a:cxn>
                <a:cxn ang="0">
                  <a:pos x="T2" y="T3"/>
                </a:cxn>
                <a:cxn ang="0">
                  <a:pos x="T4" y="T5"/>
                </a:cxn>
                <a:cxn ang="0">
                  <a:pos x="T6" y="T7"/>
                </a:cxn>
                <a:cxn ang="0">
                  <a:pos x="T8" y="T9"/>
                </a:cxn>
                <a:cxn ang="0">
                  <a:pos x="T10" y="T11"/>
                </a:cxn>
                <a:cxn ang="0">
                  <a:pos x="T12" y="T13"/>
                </a:cxn>
              </a:cxnLst>
              <a:rect l="0" t="0" r="r" b="b"/>
              <a:pathLst>
                <a:path w="704" h="527">
                  <a:moveTo>
                    <a:pt x="321" y="54"/>
                  </a:moveTo>
                  <a:cubicBezTo>
                    <a:pt x="389" y="7"/>
                    <a:pt x="477" y="0"/>
                    <a:pt x="551" y="37"/>
                  </a:cubicBezTo>
                  <a:cubicBezTo>
                    <a:pt x="642" y="82"/>
                    <a:pt x="704" y="167"/>
                    <a:pt x="704" y="263"/>
                  </a:cubicBezTo>
                  <a:cubicBezTo>
                    <a:pt x="704" y="360"/>
                    <a:pt x="642" y="445"/>
                    <a:pt x="551" y="490"/>
                  </a:cubicBezTo>
                  <a:cubicBezTo>
                    <a:pt x="477" y="527"/>
                    <a:pt x="389" y="519"/>
                    <a:pt x="321" y="473"/>
                  </a:cubicBezTo>
                  <a:cubicBezTo>
                    <a:pt x="0" y="263"/>
                    <a:pt x="0" y="263"/>
                    <a:pt x="0" y="263"/>
                  </a:cubicBezTo>
                  <a:lnTo>
                    <a:pt x="321" y="54"/>
                  </a:lnTo>
                  <a:close/>
                </a:path>
              </a:pathLst>
            </a:custGeom>
            <a:noFill/>
            <a:ln w="7938" cap="flat">
              <a:solidFill>
                <a:srgbClr val="E6E6E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1" name="Freeform 55"/>
            <p:cNvSpPr>
              <a:spLocks/>
            </p:cNvSpPr>
            <p:nvPr/>
          </p:nvSpPr>
          <p:spPr bwMode="auto">
            <a:xfrm>
              <a:off x="3849" y="1302"/>
              <a:ext cx="3660" cy="2762"/>
            </a:xfrm>
            <a:custGeom>
              <a:avLst/>
              <a:gdLst>
                <a:gd name="T0" fmla="*/ 322 w 715"/>
                <a:gd name="T1" fmla="*/ 55 h 539"/>
                <a:gd name="T2" fmla="*/ 558 w 715"/>
                <a:gd name="T3" fmla="*/ 37 h 539"/>
                <a:gd name="T4" fmla="*/ 715 w 715"/>
                <a:gd name="T5" fmla="*/ 269 h 539"/>
                <a:gd name="T6" fmla="*/ 558 w 715"/>
                <a:gd name="T7" fmla="*/ 502 h 539"/>
                <a:gd name="T8" fmla="*/ 322 w 715"/>
                <a:gd name="T9" fmla="*/ 484 h 539"/>
                <a:gd name="T10" fmla="*/ 0 w 715"/>
                <a:gd name="T11" fmla="*/ 269 h 539"/>
                <a:gd name="T12" fmla="*/ 322 w 715"/>
                <a:gd name="T13" fmla="*/ 55 h 539"/>
              </a:gdLst>
              <a:ahLst/>
              <a:cxnLst>
                <a:cxn ang="0">
                  <a:pos x="T0" y="T1"/>
                </a:cxn>
                <a:cxn ang="0">
                  <a:pos x="T2" y="T3"/>
                </a:cxn>
                <a:cxn ang="0">
                  <a:pos x="T4" y="T5"/>
                </a:cxn>
                <a:cxn ang="0">
                  <a:pos x="T6" y="T7"/>
                </a:cxn>
                <a:cxn ang="0">
                  <a:pos x="T8" y="T9"/>
                </a:cxn>
                <a:cxn ang="0">
                  <a:pos x="T10" y="T11"/>
                </a:cxn>
                <a:cxn ang="0">
                  <a:pos x="T12" y="T13"/>
                </a:cxn>
              </a:cxnLst>
              <a:rect l="0" t="0" r="r" b="b"/>
              <a:pathLst>
                <a:path w="715" h="539">
                  <a:moveTo>
                    <a:pt x="322" y="55"/>
                  </a:moveTo>
                  <a:cubicBezTo>
                    <a:pt x="391" y="7"/>
                    <a:pt x="482" y="0"/>
                    <a:pt x="558" y="37"/>
                  </a:cubicBezTo>
                  <a:cubicBezTo>
                    <a:pt x="652" y="84"/>
                    <a:pt x="715" y="170"/>
                    <a:pt x="715" y="269"/>
                  </a:cubicBezTo>
                  <a:cubicBezTo>
                    <a:pt x="715" y="369"/>
                    <a:pt x="652" y="455"/>
                    <a:pt x="558" y="502"/>
                  </a:cubicBezTo>
                  <a:cubicBezTo>
                    <a:pt x="482" y="539"/>
                    <a:pt x="391" y="532"/>
                    <a:pt x="322" y="484"/>
                  </a:cubicBezTo>
                  <a:cubicBezTo>
                    <a:pt x="0" y="269"/>
                    <a:pt x="0" y="269"/>
                    <a:pt x="0" y="269"/>
                  </a:cubicBezTo>
                  <a:lnTo>
                    <a:pt x="322" y="55"/>
                  </a:lnTo>
                  <a:close/>
                </a:path>
              </a:pathLst>
            </a:custGeom>
            <a:noFill/>
            <a:ln w="7938" cap="flat">
              <a:solidFill>
                <a:srgbClr val="E9E8E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2" name="Freeform 56"/>
            <p:cNvSpPr>
              <a:spLocks/>
            </p:cNvSpPr>
            <p:nvPr/>
          </p:nvSpPr>
          <p:spPr bwMode="auto">
            <a:xfrm>
              <a:off x="3849" y="1266"/>
              <a:ext cx="3721" cy="2834"/>
            </a:xfrm>
            <a:custGeom>
              <a:avLst/>
              <a:gdLst>
                <a:gd name="T0" fmla="*/ 322 w 727"/>
                <a:gd name="T1" fmla="*/ 58 h 553"/>
                <a:gd name="T2" fmla="*/ 566 w 727"/>
                <a:gd name="T3" fmla="*/ 39 h 553"/>
                <a:gd name="T4" fmla="*/ 727 w 727"/>
                <a:gd name="T5" fmla="*/ 276 h 553"/>
                <a:gd name="T6" fmla="*/ 566 w 727"/>
                <a:gd name="T7" fmla="*/ 514 h 553"/>
                <a:gd name="T8" fmla="*/ 322 w 727"/>
                <a:gd name="T9" fmla="*/ 495 h 553"/>
                <a:gd name="T10" fmla="*/ 0 w 727"/>
                <a:gd name="T11" fmla="*/ 276 h 553"/>
                <a:gd name="T12" fmla="*/ 322 w 727"/>
                <a:gd name="T13" fmla="*/ 58 h 553"/>
              </a:gdLst>
              <a:ahLst/>
              <a:cxnLst>
                <a:cxn ang="0">
                  <a:pos x="T0" y="T1"/>
                </a:cxn>
                <a:cxn ang="0">
                  <a:pos x="T2" y="T3"/>
                </a:cxn>
                <a:cxn ang="0">
                  <a:pos x="T4" y="T5"/>
                </a:cxn>
                <a:cxn ang="0">
                  <a:pos x="T6" y="T7"/>
                </a:cxn>
                <a:cxn ang="0">
                  <a:pos x="T8" y="T9"/>
                </a:cxn>
                <a:cxn ang="0">
                  <a:pos x="T10" y="T11"/>
                </a:cxn>
                <a:cxn ang="0">
                  <a:pos x="T12" y="T13"/>
                </a:cxn>
              </a:cxnLst>
              <a:rect l="0" t="0" r="r" b="b"/>
              <a:pathLst>
                <a:path w="727" h="553">
                  <a:moveTo>
                    <a:pt x="322" y="58"/>
                  </a:moveTo>
                  <a:cubicBezTo>
                    <a:pt x="393" y="7"/>
                    <a:pt x="487" y="0"/>
                    <a:pt x="566" y="39"/>
                  </a:cubicBezTo>
                  <a:cubicBezTo>
                    <a:pt x="662" y="86"/>
                    <a:pt x="727" y="175"/>
                    <a:pt x="727" y="276"/>
                  </a:cubicBezTo>
                  <a:cubicBezTo>
                    <a:pt x="727" y="378"/>
                    <a:pt x="662" y="467"/>
                    <a:pt x="566" y="514"/>
                  </a:cubicBezTo>
                  <a:cubicBezTo>
                    <a:pt x="487" y="553"/>
                    <a:pt x="393" y="545"/>
                    <a:pt x="322" y="495"/>
                  </a:cubicBezTo>
                  <a:cubicBezTo>
                    <a:pt x="0" y="276"/>
                    <a:pt x="0" y="276"/>
                    <a:pt x="0" y="276"/>
                  </a:cubicBezTo>
                  <a:lnTo>
                    <a:pt x="322" y="58"/>
                  </a:lnTo>
                  <a:close/>
                </a:path>
              </a:pathLst>
            </a:custGeom>
            <a:noFill/>
            <a:ln w="7938" cap="flat">
              <a:solidFill>
                <a:srgbClr val="EBEAE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3" name="Freeform 57"/>
            <p:cNvSpPr>
              <a:spLocks/>
            </p:cNvSpPr>
            <p:nvPr/>
          </p:nvSpPr>
          <p:spPr bwMode="auto">
            <a:xfrm>
              <a:off x="3849" y="1230"/>
              <a:ext cx="3777" cy="2906"/>
            </a:xfrm>
            <a:custGeom>
              <a:avLst/>
              <a:gdLst>
                <a:gd name="T0" fmla="*/ 322 w 738"/>
                <a:gd name="T1" fmla="*/ 60 h 567"/>
                <a:gd name="T2" fmla="*/ 573 w 738"/>
                <a:gd name="T3" fmla="*/ 40 h 567"/>
                <a:gd name="T4" fmla="*/ 738 w 738"/>
                <a:gd name="T5" fmla="*/ 283 h 567"/>
                <a:gd name="T6" fmla="*/ 573 w 738"/>
                <a:gd name="T7" fmla="*/ 527 h 567"/>
                <a:gd name="T8" fmla="*/ 322 w 738"/>
                <a:gd name="T9" fmla="*/ 507 h 567"/>
                <a:gd name="T10" fmla="*/ 0 w 738"/>
                <a:gd name="T11" fmla="*/ 283 h 567"/>
                <a:gd name="T12" fmla="*/ 322 w 738"/>
                <a:gd name="T13" fmla="*/ 60 h 567"/>
              </a:gdLst>
              <a:ahLst/>
              <a:cxnLst>
                <a:cxn ang="0">
                  <a:pos x="T0" y="T1"/>
                </a:cxn>
                <a:cxn ang="0">
                  <a:pos x="T2" y="T3"/>
                </a:cxn>
                <a:cxn ang="0">
                  <a:pos x="T4" y="T5"/>
                </a:cxn>
                <a:cxn ang="0">
                  <a:pos x="T6" y="T7"/>
                </a:cxn>
                <a:cxn ang="0">
                  <a:pos x="T8" y="T9"/>
                </a:cxn>
                <a:cxn ang="0">
                  <a:pos x="T10" y="T11"/>
                </a:cxn>
                <a:cxn ang="0">
                  <a:pos x="T12" y="T13"/>
                </a:cxn>
              </a:cxnLst>
              <a:rect l="0" t="0" r="r" b="b"/>
              <a:pathLst>
                <a:path w="738" h="567">
                  <a:moveTo>
                    <a:pt x="322" y="60"/>
                  </a:moveTo>
                  <a:cubicBezTo>
                    <a:pt x="396" y="8"/>
                    <a:pt x="492" y="0"/>
                    <a:pt x="573" y="40"/>
                  </a:cubicBezTo>
                  <a:cubicBezTo>
                    <a:pt x="672" y="89"/>
                    <a:pt x="738" y="180"/>
                    <a:pt x="738" y="283"/>
                  </a:cubicBezTo>
                  <a:cubicBezTo>
                    <a:pt x="738" y="387"/>
                    <a:pt x="672" y="478"/>
                    <a:pt x="573" y="527"/>
                  </a:cubicBezTo>
                  <a:cubicBezTo>
                    <a:pt x="492" y="567"/>
                    <a:pt x="396" y="559"/>
                    <a:pt x="322" y="507"/>
                  </a:cubicBezTo>
                  <a:cubicBezTo>
                    <a:pt x="0" y="283"/>
                    <a:pt x="0" y="283"/>
                    <a:pt x="0" y="283"/>
                  </a:cubicBezTo>
                  <a:lnTo>
                    <a:pt x="322" y="60"/>
                  </a:lnTo>
                  <a:close/>
                </a:path>
              </a:pathLst>
            </a:custGeom>
            <a:noFill/>
            <a:ln w="7938" cap="flat">
              <a:solidFill>
                <a:srgbClr val="EDEDE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4" name="Freeform 58"/>
            <p:cNvSpPr>
              <a:spLocks/>
            </p:cNvSpPr>
            <p:nvPr/>
          </p:nvSpPr>
          <p:spPr bwMode="auto">
            <a:xfrm>
              <a:off x="3849" y="1194"/>
              <a:ext cx="3834" cy="2978"/>
            </a:xfrm>
            <a:custGeom>
              <a:avLst/>
              <a:gdLst>
                <a:gd name="T0" fmla="*/ 322 w 749"/>
                <a:gd name="T1" fmla="*/ 62 h 581"/>
                <a:gd name="T2" fmla="*/ 580 w 749"/>
                <a:gd name="T3" fmla="*/ 41 h 581"/>
                <a:gd name="T4" fmla="*/ 749 w 749"/>
                <a:gd name="T5" fmla="*/ 290 h 581"/>
                <a:gd name="T6" fmla="*/ 580 w 749"/>
                <a:gd name="T7" fmla="*/ 540 h 581"/>
                <a:gd name="T8" fmla="*/ 322 w 749"/>
                <a:gd name="T9" fmla="*/ 519 h 581"/>
                <a:gd name="T10" fmla="*/ 0 w 749"/>
                <a:gd name="T11" fmla="*/ 290 h 581"/>
                <a:gd name="T12" fmla="*/ 322 w 749"/>
                <a:gd name="T13" fmla="*/ 62 h 581"/>
              </a:gdLst>
              <a:ahLst/>
              <a:cxnLst>
                <a:cxn ang="0">
                  <a:pos x="T0" y="T1"/>
                </a:cxn>
                <a:cxn ang="0">
                  <a:pos x="T2" y="T3"/>
                </a:cxn>
                <a:cxn ang="0">
                  <a:pos x="T4" y="T5"/>
                </a:cxn>
                <a:cxn ang="0">
                  <a:pos x="T6" y="T7"/>
                </a:cxn>
                <a:cxn ang="0">
                  <a:pos x="T8" y="T9"/>
                </a:cxn>
                <a:cxn ang="0">
                  <a:pos x="T10" y="T11"/>
                </a:cxn>
                <a:cxn ang="0">
                  <a:pos x="T12" y="T13"/>
                </a:cxn>
              </a:cxnLst>
              <a:rect l="0" t="0" r="r" b="b"/>
              <a:pathLst>
                <a:path w="749" h="581">
                  <a:moveTo>
                    <a:pt x="322" y="62"/>
                  </a:moveTo>
                  <a:cubicBezTo>
                    <a:pt x="398" y="8"/>
                    <a:pt x="497" y="0"/>
                    <a:pt x="580" y="41"/>
                  </a:cubicBezTo>
                  <a:cubicBezTo>
                    <a:pt x="682" y="92"/>
                    <a:pt x="749" y="184"/>
                    <a:pt x="749" y="290"/>
                  </a:cubicBezTo>
                  <a:cubicBezTo>
                    <a:pt x="749" y="397"/>
                    <a:pt x="682" y="489"/>
                    <a:pt x="580" y="540"/>
                  </a:cubicBezTo>
                  <a:cubicBezTo>
                    <a:pt x="497" y="581"/>
                    <a:pt x="398" y="572"/>
                    <a:pt x="322" y="519"/>
                  </a:cubicBezTo>
                  <a:cubicBezTo>
                    <a:pt x="0" y="290"/>
                    <a:pt x="0" y="290"/>
                    <a:pt x="0" y="290"/>
                  </a:cubicBezTo>
                  <a:lnTo>
                    <a:pt x="322" y="62"/>
                  </a:lnTo>
                  <a:close/>
                </a:path>
              </a:pathLst>
            </a:custGeom>
            <a:noFill/>
            <a:ln w="7938" cap="flat">
              <a:solidFill>
                <a:srgbClr val="EFEFE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
        <p:nvSpPr>
          <p:cNvPr id="8" name="椭圆 7"/>
          <p:cNvSpPr/>
          <p:nvPr/>
        </p:nvSpPr>
        <p:spPr>
          <a:xfrm>
            <a:off x="5148940" y="3026871"/>
            <a:ext cx="1933786" cy="1933786"/>
          </a:xfrm>
          <a:prstGeom prst="ellipse">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endParaRPr>
          </a:p>
        </p:txBody>
      </p:sp>
      <p:sp>
        <p:nvSpPr>
          <p:cNvPr id="15" name="文本框 14"/>
          <p:cNvSpPr txBox="1"/>
          <p:nvPr/>
        </p:nvSpPr>
        <p:spPr>
          <a:xfrm>
            <a:off x="5488301" y="3519057"/>
            <a:ext cx="1215397" cy="584775"/>
          </a:xfrm>
          <a:prstGeom prst="rect">
            <a:avLst/>
          </a:prstGeom>
          <a:noFill/>
        </p:spPr>
        <p:txBody>
          <a:bodyPr wrap="none" rtlCol="0">
            <a:spAutoFit/>
          </a:bodyPr>
          <a:lstStyle/>
          <a:p>
            <a:pPr lvl="0" algn="ctr">
              <a:defRPr/>
            </a:pPr>
            <a:r>
              <a:rPr lang="en-US" altLang="zh-CN" sz="3200" cap="all" dirty="0">
                <a:solidFill>
                  <a:prstClr val="white"/>
                </a:solidFill>
                <a:ea typeface="方正黑体简体" panose="02010601030101010101" pitchFamily="2" charset="-122"/>
              </a:rPr>
              <a:t>right</a:t>
            </a:r>
            <a:endParaRPr kumimoji="0" lang="zh-CN" altLang="en-US" sz="3200" b="0" i="0" u="none" strike="noStrike" kern="1200" cap="all" spc="0" normalizeH="0" noProof="0" dirty="0">
              <a:ln>
                <a:noFill/>
              </a:ln>
              <a:solidFill>
                <a:prstClr val="white"/>
              </a:solidFill>
              <a:effectLst/>
              <a:uLnTx/>
              <a:uFillTx/>
              <a:latin typeface="Calibri Light"/>
              <a:ea typeface="方正黑体简体" panose="02010601030101010101" pitchFamily="2" charset="-122"/>
            </a:endParaRPr>
          </a:p>
        </p:txBody>
      </p:sp>
      <p:grpSp>
        <p:nvGrpSpPr>
          <p:cNvPr id="16" name="组合 15"/>
          <p:cNvGrpSpPr/>
          <p:nvPr/>
        </p:nvGrpSpPr>
        <p:grpSpPr>
          <a:xfrm>
            <a:off x="5866551" y="4258510"/>
            <a:ext cx="498563" cy="485677"/>
            <a:chOff x="7245350" y="427038"/>
            <a:chExt cx="798513" cy="777875"/>
          </a:xfrm>
        </p:grpSpPr>
        <p:sp>
          <p:nvSpPr>
            <p:cNvPr id="17" name="Freeform 94"/>
            <p:cNvSpPr>
              <a:spLocks/>
            </p:cNvSpPr>
            <p:nvPr/>
          </p:nvSpPr>
          <p:spPr bwMode="auto">
            <a:xfrm>
              <a:off x="7245350" y="427038"/>
              <a:ext cx="798513" cy="777875"/>
            </a:xfrm>
            <a:custGeom>
              <a:avLst/>
              <a:gdLst>
                <a:gd name="T0" fmla="*/ 234 w 240"/>
                <a:gd name="T1" fmla="*/ 137 h 234"/>
                <a:gd name="T2" fmla="*/ 240 w 240"/>
                <a:gd name="T3" fmla="*/ 121 h 234"/>
                <a:gd name="T4" fmla="*/ 208 w 240"/>
                <a:gd name="T5" fmla="*/ 90 h 234"/>
                <a:gd name="T6" fmla="*/ 172 w 240"/>
                <a:gd name="T7" fmla="*/ 91 h 234"/>
                <a:gd name="T8" fmla="*/ 172 w 240"/>
                <a:gd name="T9" fmla="*/ 91 h 234"/>
                <a:gd name="T10" fmla="*/ 175 w 240"/>
                <a:gd name="T11" fmla="*/ 81 h 234"/>
                <a:gd name="T12" fmla="*/ 192 w 240"/>
                <a:gd name="T13" fmla="*/ 47 h 234"/>
                <a:gd name="T14" fmla="*/ 178 w 240"/>
                <a:gd name="T15" fmla="*/ 4 h 234"/>
                <a:gd name="T16" fmla="*/ 177 w 240"/>
                <a:gd name="T17" fmla="*/ 3 h 234"/>
                <a:gd name="T18" fmla="*/ 161 w 240"/>
                <a:gd name="T19" fmla="*/ 4 h 234"/>
                <a:gd name="T20" fmla="*/ 152 w 240"/>
                <a:gd name="T21" fmla="*/ 23 h 234"/>
                <a:gd name="T22" fmla="*/ 123 w 240"/>
                <a:gd name="T23" fmla="*/ 67 h 234"/>
                <a:gd name="T24" fmla="*/ 121 w 240"/>
                <a:gd name="T25" fmla="*/ 70 h 234"/>
                <a:gd name="T26" fmla="*/ 104 w 240"/>
                <a:gd name="T27" fmla="*/ 97 h 234"/>
                <a:gd name="T28" fmla="*/ 89 w 240"/>
                <a:gd name="T29" fmla="*/ 117 h 234"/>
                <a:gd name="T30" fmla="*/ 77 w 240"/>
                <a:gd name="T31" fmla="*/ 117 h 234"/>
                <a:gd name="T32" fmla="*/ 68 w 240"/>
                <a:gd name="T33" fmla="*/ 106 h 234"/>
                <a:gd name="T34" fmla="*/ 12 w 240"/>
                <a:gd name="T35" fmla="*/ 106 h 234"/>
                <a:gd name="T36" fmla="*/ 0 w 240"/>
                <a:gd name="T37" fmla="*/ 119 h 234"/>
                <a:gd name="T38" fmla="*/ 0 w 240"/>
                <a:gd name="T39" fmla="*/ 223 h 234"/>
                <a:gd name="T40" fmla="*/ 12 w 240"/>
                <a:gd name="T41" fmla="*/ 234 h 234"/>
                <a:gd name="T42" fmla="*/ 68 w 240"/>
                <a:gd name="T43" fmla="*/ 234 h 234"/>
                <a:gd name="T44" fmla="*/ 96 w 240"/>
                <a:gd name="T45" fmla="*/ 234 h 234"/>
                <a:gd name="T46" fmla="*/ 164 w 240"/>
                <a:gd name="T47" fmla="*/ 234 h 234"/>
                <a:gd name="T48" fmla="*/ 200 w 240"/>
                <a:gd name="T49" fmla="*/ 234 h 234"/>
                <a:gd name="T50" fmla="*/ 220 w 240"/>
                <a:gd name="T51" fmla="*/ 226 h 234"/>
                <a:gd name="T52" fmla="*/ 224 w 240"/>
                <a:gd name="T53" fmla="*/ 205 h 234"/>
                <a:gd name="T54" fmla="*/ 232 w 240"/>
                <a:gd name="T55" fmla="*/ 183 h 234"/>
                <a:gd name="T56" fmla="*/ 230 w 240"/>
                <a:gd name="T57" fmla="*/ 173 h 234"/>
                <a:gd name="T58" fmla="*/ 238 w 240"/>
                <a:gd name="T59" fmla="*/ 154 h 234"/>
                <a:gd name="T60" fmla="*/ 234 w 240"/>
                <a:gd name="T61" fmla="*/ 13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234">
                  <a:moveTo>
                    <a:pt x="234" y="137"/>
                  </a:moveTo>
                  <a:cubicBezTo>
                    <a:pt x="237" y="134"/>
                    <a:pt x="240" y="129"/>
                    <a:pt x="240" y="121"/>
                  </a:cubicBezTo>
                  <a:cubicBezTo>
                    <a:pt x="240" y="99"/>
                    <a:pt x="220" y="91"/>
                    <a:pt x="208" y="90"/>
                  </a:cubicBezTo>
                  <a:cubicBezTo>
                    <a:pt x="172" y="91"/>
                    <a:pt x="172" y="91"/>
                    <a:pt x="172" y="91"/>
                  </a:cubicBezTo>
                  <a:cubicBezTo>
                    <a:pt x="172" y="91"/>
                    <a:pt x="172" y="91"/>
                    <a:pt x="172" y="91"/>
                  </a:cubicBezTo>
                  <a:cubicBezTo>
                    <a:pt x="171" y="87"/>
                    <a:pt x="175" y="81"/>
                    <a:pt x="175" y="81"/>
                  </a:cubicBezTo>
                  <a:cubicBezTo>
                    <a:pt x="176" y="80"/>
                    <a:pt x="184" y="70"/>
                    <a:pt x="192" y="47"/>
                  </a:cubicBezTo>
                  <a:cubicBezTo>
                    <a:pt x="200" y="22"/>
                    <a:pt x="179" y="5"/>
                    <a:pt x="178" y="4"/>
                  </a:cubicBezTo>
                  <a:cubicBezTo>
                    <a:pt x="177" y="3"/>
                    <a:pt x="177" y="3"/>
                    <a:pt x="177" y="3"/>
                  </a:cubicBezTo>
                  <a:cubicBezTo>
                    <a:pt x="176" y="3"/>
                    <a:pt x="168" y="0"/>
                    <a:pt x="161" y="4"/>
                  </a:cubicBezTo>
                  <a:cubicBezTo>
                    <a:pt x="156" y="7"/>
                    <a:pt x="153" y="14"/>
                    <a:pt x="152" y="23"/>
                  </a:cubicBezTo>
                  <a:cubicBezTo>
                    <a:pt x="149" y="43"/>
                    <a:pt x="132" y="61"/>
                    <a:pt x="123" y="67"/>
                  </a:cubicBezTo>
                  <a:cubicBezTo>
                    <a:pt x="122" y="68"/>
                    <a:pt x="121" y="69"/>
                    <a:pt x="121" y="70"/>
                  </a:cubicBezTo>
                  <a:cubicBezTo>
                    <a:pt x="115" y="75"/>
                    <a:pt x="109" y="88"/>
                    <a:pt x="104" y="97"/>
                  </a:cubicBezTo>
                  <a:cubicBezTo>
                    <a:pt x="101" y="104"/>
                    <a:pt x="93" y="113"/>
                    <a:pt x="89" y="117"/>
                  </a:cubicBezTo>
                  <a:cubicBezTo>
                    <a:pt x="86" y="117"/>
                    <a:pt x="80" y="117"/>
                    <a:pt x="77" y="117"/>
                  </a:cubicBezTo>
                  <a:cubicBezTo>
                    <a:pt x="75" y="113"/>
                    <a:pt x="73" y="106"/>
                    <a:pt x="68" y="106"/>
                  </a:cubicBezTo>
                  <a:cubicBezTo>
                    <a:pt x="12" y="106"/>
                    <a:pt x="12" y="106"/>
                    <a:pt x="12" y="106"/>
                  </a:cubicBezTo>
                  <a:cubicBezTo>
                    <a:pt x="6" y="106"/>
                    <a:pt x="0" y="112"/>
                    <a:pt x="0" y="119"/>
                  </a:cubicBezTo>
                  <a:cubicBezTo>
                    <a:pt x="0" y="223"/>
                    <a:pt x="0" y="223"/>
                    <a:pt x="0" y="223"/>
                  </a:cubicBezTo>
                  <a:cubicBezTo>
                    <a:pt x="0" y="230"/>
                    <a:pt x="6" y="234"/>
                    <a:pt x="12" y="234"/>
                  </a:cubicBezTo>
                  <a:cubicBezTo>
                    <a:pt x="68" y="234"/>
                    <a:pt x="68" y="234"/>
                    <a:pt x="68" y="234"/>
                  </a:cubicBezTo>
                  <a:cubicBezTo>
                    <a:pt x="96" y="234"/>
                    <a:pt x="96" y="234"/>
                    <a:pt x="96" y="234"/>
                  </a:cubicBezTo>
                  <a:cubicBezTo>
                    <a:pt x="97" y="234"/>
                    <a:pt x="132" y="234"/>
                    <a:pt x="164" y="234"/>
                  </a:cubicBezTo>
                  <a:cubicBezTo>
                    <a:pt x="180" y="234"/>
                    <a:pt x="194" y="234"/>
                    <a:pt x="200" y="234"/>
                  </a:cubicBezTo>
                  <a:cubicBezTo>
                    <a:pt x="210" y="234"/>
                    <a:pt x="217" y="230"/>
                    <a:pt x="220" y="226"/>
                  </a:cubicBezTo>
                  <a:cubicBezTo>
                    <a:pt x="225" y="219"/>
                    <a:pt x="225" y="210"/>
                    <a:pt x="224" y="205"/>
                  </a:cubicBezTo>
                  <a:cubicBezTo>
                    <a:pt x="231" y="199"/>
                    <a:pt x="232" y="188"/>
                    <a:pt x="232" y="183"/>
                  </a:cubicBezTo>
                  <a:cubicBezTo>
                    <a:pt x="232" y="179"/>
                    <a:pt x="231" y="176"/>
                    <a:pt x="230" y="173"/>
                  </a:cubicBezTo>
                  <a:cubicBezTo>
                    <a:pt x="233" y="169"/>
                    <a:pt x="237" y="162"/>
                    <a:pt x="238" y="154"/>
                  </a:cubicBezTo>
                  <a:cubicBezTo>
                    <a:pt x="238" y="146"/>
                    <a:pt x="236" y="141"/>
                    <a:pt x="234" y="137"/>
                  </a:cubicBezTo>
                  <a:close/>
                </a:path>
              </a:pathLst>
            </a:custGeom>
            <a:noFill/>
            <a:ln w="22225"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8" name="Line 95"/>
            <p:cNvSpPr>
              <a:spLocks noChangeShapeType="1"/>
            </p:cNvSpPr>
            <p:nvPr/>
          </p:nvSpPr>
          <p:spPr bwMode="auto">
            <a:xfrm>
              <a:off x="7470775" y="792163"/>
              <a:ext cx="0" cy="400050"/>
            </a:xfrm>
            <a:prstGeom prst="line">
              <a:avLst/>
            </a:prstGeom>
            <a:noFill/>
            <a:ln w="22225" cap="rnd">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grpSp>
        <p:nvGrpSpPr>
          <p:cNvPr id="75" name="组合 74"/>
          <p:cNvGrpSpPr/>
          <p:nvPr/>
        </p:nvGrpSpPr>
        <p:grpSpPr>
          <a:xfrm>
            <a:off x="64293" y="254705"/>
            <a:ext cx="5230869" cy="990217"/>
            <a:chOff x="64293" y="254705"/>
            <a:chExt cx="5230869" cy="990217"/>
          </a:xfrm>
        </p:grpSpPr>
        <p:pic>
          <p:nvPicPr>
            <p:cNvPr id="76" name="图片 75"/>
            <p:cNvPicPr>
              <a:picLocks noChangeAspect="1"/>
            </p:cNvPicPr>
            <p:nvPr/>
          </p:nvPicPr>
          <p:blipFill>
            <a:blip r:embed="rId3"/>
            <a:stretch>
              <a:fillRect/>
            </a:stretch>
          </p:blipFill>
          <p:spPr>
            <a:xfrm>
              <a:off x="64293" y="254705"/>
              <a:ext cx="847725" cy="990217"/>
            </a:xfrm>
            <a:prstGeom prst="rect">
              <a:avLst/>
            </a:prstGeom>
          </p:spPr>
        </p:pic>
        <p:sp>
          <p:nvSpPr>
            <p:cNvPr id="77"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8" name="文本框 77"/>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03</a:t>
              </a:r>
              <a:endParaRPr kumimoji="0" lang="zh-CN" altLang="en-US"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79" name="文本框 78"/>
            <p:cNvSpPr txBox="1"/>
            <p:nvPr/>
          </p:nvSpPr>
          <p:spPr>
            <a:xfrm>
              <a:off x="1006809" y="465389"/>
              <a:ext cx="4288353" cy="584775"/>
            </a:xfrm>
            <a:prstGeom prst="rect">
              <a:avLst/>
            </a:prstGeom>
            <a:noFill/>
          </p:spPr>
          <p:txBody>
            <a:bodyPr wrap="none" rtlCol="0">
              <a:spAutoFit/>
            </a:bodyPr>
            <a:lstStyle/>
            <a:p>
              <a:pPr lvl="0">
                <a:defRPr/>
              </a:pPr>
              <a:r>
                <a:rPr lang="zh-CN" altLang="en-US" sz="3200" dirty="0">
                  <a:solidFill>
                    <a:prstClr val="black"/>
                  </a:solidFill>
                  <a:ea typeface="方正黑体简体" panose="02010601030101010101" pitchFamily="2" charset="-122"/>
                </a:rPr>
                <a:t>理念内涵：国际权力观</a:t>
              </a:r>
            </a:p>
          </p:txBody>
        </p:sp>
      </p:grpSp>
      <p:grpSp>
        <p:nvGrpSpPr>
          <p:cNvPr id="2" name="组合 1"/>
          <p:cNvGrpSpPr/>
          <p:nvPr/>
        </p:nvGrpSpPr>
        <p:grpSpPr>
          <a:xfrm>
            <a:off x="664083" y="2619365"/>
            <a:ext cx="3945187" cy="2686034"/>
            <a:chOff x="2523363" y="3949422"/>
            <a:chExt cx="3945187" cy="2686034"/>
          </a:xfrm>
        </p:grpSpPr>
        <p:sp>
          <p:nvSpPr>
            <p:cNvPr id="11" name="文本框 10"/>
            <p:cNvSpPr txBox="1"/>
            <p:nvPr/>
          </p:nvSpPr>
          <p:spPr>
            <a:xfrm>
              <a:off x="2523365" y="3949422"/>
              <a:ext cx="3231642" cy="584775"/>
            </a:xfrm>
            <a:prstGeom prst="rect">
              <a:avLst/>
            </a:prstGeom>
            <a:noFill/>
          </p:spPr>
          <p:txBody>
            <a:bodyPr wrap="square" rtlCol="0">
              <a:spAutoFit/>
            </a:bodyPr>
            <a:lstStyle/>
            <a:p>
              <a:pPr lvl="0">
                <a:defRPr/>
              </a:pPr>
              <a:r>
                <a:rPr lang="zh-CN" altLang="en-US" sz="1600" b="1" dirty="0">
                  <a:solidFill>
                    <a:prstClr val="black"/>
                  </a:solidFill>
                  <a:latin typeface="Calibri"/>
                  <a:ea typeface="方正黑体简体" panose="02010601030101010101" pitchFamily="2" charset="-122"/>
                </a:rPr>
                <a:t>不同国家和国家集团之间为争夺国际权力发生了数不清的战争与冲突</a:t>
              </a:r>
            </a:p>
          </p:txBody>
        </p:sp>
        <p:sp>
          <p:nvSpPr>
            <p:cNvPr id="13" name="矩形 12"/>
            <p:cNvSpPr/>
            <p:nvPr/>
          </p:nvSpPr>
          <p:spPr>
            <a:xfrm>
              <a:off x="2523363" y="4541678"/>
              <a:ext cx="3945187" cy="2093778"/>
            </a:xfrm>
            <a:prstGeom prst="rect">
              <a:avLst/>
            </a:prstGeom>
          </p:spPr>
          <p:txBody>
            <a:bodyPr wrap="square">
              <a:spAutoFit/>
            </a:bodyPr>
            <a:lstStyle/>
            <a:p>
              <a:pPr algn="just">
                <a:lnSpc>
                  <a:spcPct val="150000"/>
                </a:lnSpc>
              </a:pPr>
              <a:r>
                <a:rPr lang="zh-CN" altLang="en-US" sz="11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随着经济全球化深入发展，资本、技术、信息、人员跨国流动，国家之间处于一种相互依存的状态，一国经济目标能否实现与别国的经济波动有重大关联。各国在相互依存中形成了一种利益纽带，要实现自身利益就必须维护这种纽带，即现存的国际秩序。国家之间的权力分配未必要像过去那样通过战争等极端手段来实现，国家之间在经济上的相互依存有助于国际形势的缓和，各国可以通过国际体系和机制来维持、规范相互依存的关系，从而维护共同利益。</a:t>
              </a:r>
            </a:p>
          </p:txBody>
        </p:sp>
      </p:grpSp>
      <p:grpSp>
        <p:nvGrpSpPr>
          <p:cNvPr id="7" name="组合 6"/>
          <p:cNvGrpSpPr/>
          <p:nvPr/>
        </p:nvGrpSpPr>
        <p:grpSpPr>
          <a:xfrm>
            <a:off x="7540021" y="2507750"/>
            <a:ext cx="3929409" cy="2635089"/>
            <a:chOff x="5629855" y="3837807"/>
            <a:chExt cx="3929409" cy="2635089"/>
          </a:xfrm>
        </p:grpSpPr>
        <p:sp>
          <p:nvSpPr>
            <p:cNvPr id="12" name="文本框 11"/>
            <p:cNvSpPr txBox="1"/>
            <p:nvPr/>
          </p:nvSpPr>
          <p:spPr>
            <a:xfrm>
              <a:off x="6323986" y="3837807"/>
              <a:ext cx="3235278" cy="584775"/>
            </a:xfrm>
            <a:prstGeom prst="rect">
              <a:avLst/>
            </a:prstGeom>
            <a:noFill/>
          </p:spPr>
          <p:txBody>
            <a:bodyPr wrap="square" rtlCol="0">
              <a:spAutoFit/>
            </a:bodyPr>
            <a:lstStyle/>
            <a:p>
              <a:pPr lvl="0" algn="r">
                <a:defRPr/>
              </a:pPr>
              <a:r>
                <a:rPr lang="zh-CN" altLang="en-US" sz="1600" b="1" dirty="0">
                  <a:solidFill>
                    <a:prstClr val="black"/>
                  </a:solidFill>
                  <a:latin typeface="Calibri"/>
                  <a:ea typeface="方正黑体简体" panose="02010601030101010101" pitchFamily="2" charset="-122"/>
                </a:rPr>
                <a:t>人类社会是一个相互依存的共同体已经成为共识</a:t>
              </a:r>
            </a:p>
          </p:txBody>
        </p:sp>
        <p:sp>
          <p:nvSpPr>
            <p:cNvPr id="14" name="矩形 13"/>
            <p:cNvSpPr/>
            <p:nvPr/>
          </p:nvSpPr>
          <p:spPr>
            <a:xfrm>
              <a:off x="5629855" y="4379118"/>
              <a:ext cx="3922153" cy="2093778"/>
            </a:xfrm>
            <a:prstGeom prst="rect">
              <a:avLst/>
            </a:prstGeom>
          </p:spPr>
          <p:txBody>
            <a:bodyPr wrap="square">
              <a:spAutoFit/>
            </a:bodyPr>
            <a:lstStyle/>
            <a:p>
              <a:pPr algn="just">
                <a:lnSpc>
                  <a:spcPct val="150000"/>
                </a:lnSpc>
              </a:pPr>
              <a:r>
                <a:rPr lang="zh-CN" altLang="en-US" sz="11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国际社会发生的如</a:t>
              </a:r>
              <a:r>
                <a:rPr lang="en-US" altLang="zh-CN" sz="11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1997</a:t>
              </a:r>
              <a:r>
                <a:rPr lang="zh-CN" altLang="en-US" sz="11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年亚洲金融危机、</a:t>
              </a:r>
              <a:r>
                <a:rPr lang="en-US" altLang="zh-CN" sz="11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2008</a:t>
              </a:r>
              <a:r>
                <a:rPr lang="zh-CN" altLang="en-US" sz="11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年国际金融危机等事件，使相互依存现象具有了更加深刻的内涵。在经济全球化背景下，一国发生的危机通过全球化机制的传导，可以迅速波及全球，危及国际社会整体。面对这些危机，国际社会只能“同舟共济”、“共克时艰”。可以设想，如果国家之间互不合作、以邻为壑、危机外嫁，这些危机完全可能像上个世纪</a:t>
              </a:r>
              <a:r>
                <a:rPr lang="en-US" altLang="zh-CN" sz="11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20—30</a:t>
              </a:r>
              <a:r>
                <a:rPr lang="zh-CN" altLang="en-US" sz="11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年代的危机一样，引发冲突甚至战争，给人类社会带来严重灾难。</a:t>
              </a:r>
            </a:p>
          </p:txBody>
        </p:sp>
      </p:grpSp>
    </p:spTree>
    <p:extLst>
      <p:ext uri="{BB962C8B-B14F-4D97-AF65-F5344CB8AC3E}">
        <p14:creationId xmlns:p14="http://schemas.microsoft.com/office/powerpoint/2010/main" val="3314297091"/>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14:bounceEnd="40000">
                                          <p:cBhvr additive="base">
                                            <p:cTn id="7" dur="500" fill="hold"/>
                                            <p:tgtEl>
                                              <p:spTgt spid="75"/>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75"/>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2" presetClass="entr" presetSubtype="4" fill="hold" grpId="0" nodeType="withEffect">
                                      <p:stCondLst>
                                        <p:cond delay="1250"/>
                                      </p:stCondLst>
                                      <p:childTnLst>
                                        <p:set>
                                          <p:cBhvr>
                                            <p:cTn id="13" dur="1" fill="hold">
                                              <p:stCondLst>
                                                <p:cond delay="0"/>
                                              </p:stCondLst>
                                            </p:cTn>
                                            <p:tgtEl>
                                              <p:spTgt spid="15"/>
                                            </p:tgtEl>
                                            <p:attrNameLst>
                                              <p:attrName>style.visibility</p:attrName>
                                            </p:attrNameLst>
                                          </p:cBhvr>
                                          <p:to>
                                            <p:strVal val="visible"/>
                                          </p:to>
                                        </p:set>
                                        <p:anim calcmode="lin" valueType="num">
                                          <p:cBhvr additive="base">
                                            <p:cTn id="14" dur="500"/>
                                            <p:tgtEl>
                                              <p:spTgt spid="15"/>
                                            </p:tgtEl>
                                            <p:attrNameLst>
                                              <p:attrName>ppt_y</p:attrName>
                                            </p:attrNameLst>
                                          </p:cBhvr>
                                          <p:tavLst>
                                            <p:tav tm="0">
                                              <p:val>
                                                <p:strVal val="#ppt_y+#ppt_h*1.125000"/>
                                              </p:val>
                                            </p:tav>
                                            <p:tav tm="100000">
                                              <p:val>
                                                <p:strVal val="#ppt_y"/>
                                              </p:val>
                                            </p:tav>
                                          </p:tavLst>
                                        </p:anim>
                                        <p:animEffect transition="in" filter="wipe(up)">
                                          <p:cBhvr>
                                            <p:cTn id="15" dur="500"/>
                                            <p:tgtEl>
                                              <p:spTgt spid="15"/>
                                            </p:tgtEl>
                                          </p:cBhvr>
                                        </p:animEffect>
                                      </p:childTnLst>
                                    </p:cTn>
                                  </p:par>
                                  <p:par>
                                    <p:cTn id="16" presetID="12" presetClass="entr" presetSubtype="1" fill="hold" nodeType="withEffect">
                                      <p:stCondLst>
                                        <p:cond delay="1250"/>
                                      </p:stCondLst>
                                      <p:childTnLst>
                                        <p:set>
                                          <p:cBhvr>
                                            <p:cTn id="17" dur="1" fill="hold">
                                              <p:stCondLst>
                                                <p:cond delay="0"/>
                                              </p:stCondLst>
                                            </p:cTn>
                                            <p:tgtEl>
                                              <p:spTgt spid="16"/>
                                            </p:tgtEl>
                                            <p:attrNameLst>
                                              <p:attrName>style.visibility</p:attrName>
                                            </p:attrNameLst>
                                          </p:cBhvr>
                                          <p:to>
                                            <p:strVal val="visible"/>
                                          </p:to>
                                        </p:set>
                                        <p:anim calcmode="lin" valueType="num">
                                          <p:cBhvr additive="base">
                                            <p:cTn id="18" dur="500"/>
                                            <p:tgtEl>
                                              <p:spTgt spid="16"/>
                                            </p:tgtEl>
                                            <p:attrNameLst>
                                              <p:attrName>ppt_y</p:attrName>
                                            </p:attrNameLst>
                                          </p:cBhvr>
                                          <p:tavLst>
                                            <p:tav tm="0">
                                              <p:val>
                                                <p:strVal val="#ppt_y-#ppt_h*1.125000"/>
                                              </p:val>
                                            </p:tav>
                                            <p:tav tm="100000">
                                              <p:val>
                                                <p:strVal val="#ppt_y"/>
                                              </p:val>
                                            </p:tav>
                                          </p:tavLst>
                                        </p:anim>
                                        <p:animEffect transition="in" filter="wipe(down)">
                                          <p:cBhvr>
                                            <p:cTn id="19" dur="500"/>
                                            <p:tgtEl>
                                              <p:spTgt spid="16"/>
                                            </p:tgtEl>
                                          </p:cBhvr>
                                        </p:animEffect>
                                      </p:childTnLst>
                                    </p:cTn>
                                  </p:par>
                                  <p:par>
                                    <p:cTn id="20" presetID="16" presetClass="entr" presetSubtype="37" fill="hold" nodeType="withEffect">
                                      <p:stCondLst>
                                        <p:cond delay="1500"/>
                                      </p:stCondLst>
                                      <p:childTnLst>
                                        <p:set>
                                          <p:cBhvr>
                                            <p:cTn id="21" dur="1" fill="hold">
                                              <p:stCondLst>
                                                <p:cond delay="0"/>
                                              </p:stCondLst>
                                            </p:cTn>
                                            <p:tgtEl>
                                              <p:spTgt spid="19"/>
                                            </p:tgtEl>
                                            <p:attrNameLst>
                                              <p:attrName>style.visibility</p:attrName>
                                            </p:attrNameLst>
                                          </p:cBhvr>
                                          <p:to>
                                            <p:strVal val="visible"/>
                                          </p:to>
                                        </p:set>
                                        <p:animEffect transition="in" filter="barn(outVertical)">
                                          <p:cBhvr>
                                            <p:cTn id="22" dur="500"/>
                                            <p:tgtEl>
                                              <p:spTgt spid="19"/>
                                            </p:tgtEl>
                                          </p:cBhvr>
                                        </p:animEffect>
                                      </p:childTnLst>
                                    </p:cTn>
                                  </p:par>
                                  <p:par>
                                    <p:cTn id="23" presetID="12" presetClass="entr" presetSubtype="1" fill="hold" nodeType="withEffect">
                                      <p:stCondLst>
                                        <p:cond delay="200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p:tgtEl>
                                              <p:spTgt spid="7"/>
                                            </p:tgtEl>
                                            <p:attrNameLst>
                                              <p:attrName>ppt_y</p:attrName>
                                            </p:attrNameLst>
                                          </p:cBhvr>
                                          <p:tavLst>
                                            <p:tav tm="0">
                                              <p:val>
                                                <p:strVal val="#ppt_y-#ppt_h*1.125000"/>
                                              </p:val>
                                            </p:tav>
                                            <p:tav tm="100000">
                                              <p:val>
                                                <p:strVal val="#ppt_y"/>
                                              </p:val>
                                            </p:tav>
                                          </p:tavLst>
                                        </p:anim>
                                        <p:animEffect transition="in" filter="wipe(down)">
                                          <p:cBhvr>
                                            <p:cTn id="26" dur="500"/>
                                            <p:tgtEl>
                                              <p:spTgt spid="7"/>
                                            </p:tgtEl>
                                          </p:cBhvr>
                                        </p:animEffect>
                                      </p:childTnLst>
                                    </p:cTn>
                                  </p:par>
                                  <p:par>
                                    <p:cTn id="27" presetID="12" presetClass="entr" presetSubtype="4" fill="hold" nodeType="withEffect">
                                      <p:stCondLst>
                                        <p:cond delay="2000"/>
                                      </p:stCondLst>
                                      <p:childTnLst>
                                        <p:set>
                                          <p:cBhvr>
                                            <p:cTn id="28" dur="1" fill="hold">
                                              <p:stCondLst>
                                                <p:cond delay="0"/>
                                              </p:stCondLst>
                                            </p:cTn>
                                            <p:tgtEl>
                                              <p:spTgt spid="2"/>
                                            </p:tgtEl>
                                            <p:attrNameLst>
                                              <p:attrName>style.visibility</p:attrName>
                                            </p:attrNameLst>
                                          </p:cBhvr>
                                          <p:to>
                                            <p:strVal val="visible"/>
                                          </p:to>
                                        </p:set>
                                        <p:anim calcmode="lin" valueType="num">
                                          <p:cBhvr additive="base">
                                            <p:cTn id="29" dur="500"/>
                                            <p:tgtEl>
                                              <p:spTgt spid="2"/>
                                            </p:tgtEl>
                                            <p:attrNameLst>
                                              <p:attrName>ppt_y</p:attrName>
                                            </p:attrNameLst>
                                          </p:cBhvr>
                                          <p:tavLst>
                                            <p:tav tm="0">
                                              <p:val>
                                                <p:strVal val="#ppt_y+#ppt_h*1.125000"/>
                                              </p:val>
                                            </p:tav>
                                            <p:tav tm="100000">
                                              <p:val>
                                                <p:strVal val="#ppt_y"/>
                                              </p:val>
                                            </p:tav>
                                          </p:tavLst>
                                        </p:anim>
                                        <p:animEffect transition="in" filter="wipe(up)">
                                          <p:cBhvr>
                                            <p:cTn id="3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additive="base">
                                            <p:cTn id="7" dur="500" fill="hold"/>
                                            <p:tgtEl>
                                              <p:spTgt spid="75"/>
                                            </p:tgtEl>
                                            <p:attrNameLst>
                                              <p:attrName>ppt_x</p:attrName>
                                            </p:attrNameLst>
                                          </p:cBhvr>
                                          <p:tavLst>
                                            <p:tav tm="0">
                                              <p:val>
                                                <p:strVal val="0-#ppt_w/2"/>
                                              </p:val>
                                            </p:tav>
                                            <p:tav tm="100000">
                                              <p:val>
                                                <p:strVal val="#ppt_x"/>
                                              </p:val>
                                            </p:tav>
                                          </p:tavLst>
                                        </p:anim>
                                        <p:anim calcmode="lin" valueType="num">
                                          <p:cBhvr additive="base">
                                            <p:cTn id="8" dur="500" fill="hold"/>
                                            <p:tgtEl>
                                              <p:spTgt spid="75"/>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3000"/>
                                      </p:iterate>
                                      <p:childTnLst>
                                        <p:set>
                                          <p:cBhvr>
                                            <p:cTn id="10" dur="1" fill="hold">
                                              <p:stCondLst>
                                                <p:cond delay="0"/>
                                              </p:stCondLst>
                                            </p:cTn>
                                            <p:tgtEl>
                                              <p:spTgt spid="9"/>
                                            </p:tgtEl>
                                            <p:attrNameLst>
                                              <p:attrName>style.visibility</p:attrName>
                                            </p:attrNameLst>
                                          </p:cBhvr>
                                          <p:to>
                                            <p:strVal val="visible"/>
                                          </p:to>
                                        </p:set>
                                        <p:animEffect transition="in" filter="wipe(up)">
                                          <p:cBhvr>
                                            <p:cTn id="11" dur="250"/>
                                            <p:tgtEl>
                                              <p:spTgt spid="9"/>
                                            </p:tgtEl>
                                          </p:cBhvr>
                                        </p:animEffect>
                                      </p:childTnLst>
                                    </p:cTn>
                                  </p:par>
                                  <p:par>
                                    <p:cTn id="12" presetID="10" presetClass="entr" presetSubtype="0" fill="hold" grpId="0" nodeType="withEffect">
                                      <p:stCondLst>
                                        <p:cond delay="10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2" presetClass="entr" presetSubtype="4" fill="hold" grpId="0" nodeType="withEffect">
                                      <p:stCondLst>
                                        <p:cond delay="125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p:tgtEl>
                                              <p:spTgt spid="15"/>
                                            </p:tgtEl>
                                            <p:attrNameLst>
                                              <p:attrName>ppt_y</p:attrName>
                                            </p:attrNameLst>
                                          </p:cBhvr>
                                          <p:tavLst>
                                            <p:tav tm="0">
                                              <p:val>
                                                <p:strVal val="#ppt_y+#ppt_h*1.125000"/>
                                              </p:val>
                                            </p:tav>
                                            <p:tav tm="100000">
                                              <p:val>
                                                <p:strVal val="#ppt_y"/>
                                              </p:val>
                                            </p:tav>
                                          </p:tavLst>
                                        </p:anim>
                                        <p:animEffect transition="in" filter="wipe(up)">
                                          <p:cBhvr>
                                            <p:cTn id="18" dur="500"/>
                                            <p:tgtEl>
                                              <p:spTgt spid="15"/>
                                            </p:tgtEl>
                                          </p:cBhvr>
                                        </p:animEffect>
                                      </p:childTnLst>
                                    </p:cTn>
                                  </p:par>
                                  <p:par>
                                    <p:cTn id="19" presetID="12" presetClass="entr" presetSubtype="1" fill="hold" nodeType="withEffect">
                                      <p:stCondLst>
                                        <p:cond delay="125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p:tgtEl>
                                              <p:spTgt spid="16"/>
                                            </p:tgtEl>
                                            <p:attrNameLst>
                                              <p:attrName>ppt_y</p:attrName>
                                            </p:attrNameLst>
                                          </p:cBhvr>
                                          <p:tavLst>
                                            <p:tav tm="0">
                                              <p:val>
                                                <p:strVal val="#ppt_y-#ppt_h*1.125000"/>
                                              </p:val>
                                            </p:tav>
                                            <p:tav tm="100000">
                                              <p:val>
                                                <p:strVal val="#ppt_y"/>
                                              </p:val>
                                            </p:tav>
                                          </p:tavLst>
                                        </p:anim>
                                        <p:animEffect transition="in" filter="wipe(down)">
                                          <p:cBhvr>
                                            <p:cTn id="22" dur="500"/>
                                            <p:tgtEl>
                                              <p:spTgt spid="16"/>
                                            </p:tgtEl>
                                          </p:cBhvr>
                                        </p:animEffect>
                                      </p:childTnLst>
                                    </p:cTn>
                                  </p:par>
                                  <p:par>
                                    <p:cTn id="23" presetID="16" presetClass="entr" presetSubtype="37" fill="hold" nodeType="withEffect">
                                      <p:stCondLst>
                                        <p:cond delay="1500"/>
                                      </p:stCondLst>
                                      <p:childTnLst>
                                        <p:set>
                                          <p:cBhvr>
                                            <p:cTn id="24" dur="1" fill="hold">
                                              <p:stCondLst>
                                                <p:cond delay="0"/>
                                              </p:stCondLst>
                                            </p:cTn>
                                            <p:tgtEl>
                                              <p:spTgt spid="19"/>
                                            </p:tgtEl>
                                            <p:attrNameLst>
                                              <p:attrName>style.visibility</p:attrName>
                                            </p:attrNameLst>
                                          </p:cBhvr>
                                          <p:to>
                                            <p:strVal val="visible"/>
                                          </p:to>
                                        </p:set>
                                        <p:animEffect transition="in" filter="barn(outVertical)">
                                          <p:cBhvr>
                                            <p:cTn id="25" dur="500"/>
                                            <p:tgtEl>
                                              <p:spTgt spid="19"/>
                                            </p:tgtEl>
                                          </p:cBhvr>
                                        </p:animEffect>
                                      </p:childTnLst>
                                    </p:cTn>
                                  </p:par>
                                  <p:par>
                                    <p:cTn id="26" presetID="12" presetClass="entr" presetSubtype="1" fill="hold" nodeType="withEffect">
                                      <p:stCondLst>
                                        <p:cond delay="200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p:tgtEl>
                                              <p:spTgt spid="7"/>
                                            </p:tgtEl>
                                            <p:attrNameLst>
                                              <p:attrName>ppt_y</p:attrName>
                                            </p:attrNameLst>
                                          </p:cBhvr>
                                          <p:tavLst>
                                            <p:tav tm="0">
                                              <p:val>
                                                <p:strVal val="#ppt_y-#ppt_h*1.125000"/>
                                              </p:val>
                                            </p:tav>
                                            <p:tav tm="100000">
                                              <p:val>
                                                <p:strVal val="#ppt_y"/>
                                              </p:val>
                                            </p:tav>
                                          </p:tavLst>
                                        </p:anim>
                                        <p:animEffect transition="in" filter="wipe(down)">
                                          <p:cBhvr>
                                            <p:cTn id="29" dur="500"/>
                                            <p:tgtEl>
                                              <p:spTgt spid="7"/>
                                            </p:tgtEl>
                                          </p:cBhvr>
                                        </p:animEffect>
                                      </p:childTnLst>
                                    </p:cTn>
                                  </p:par>
                                  <p:par>
                                    <p:cTn id="30" presetID="12" presetClass="entr" presetSubtype="4" fill="hold" nodeType="withEffect">
                                      <p:stCondLst>
                                        <p:cond delay="20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p:tgtEl>
                                              <p:spTgt spid="2"/>
                                            </p:tgtEl>
                                            <p:attrNameLst>
                                              <p:attrName>ppt_y</p:attrName>
                                            </p:attrNameLst>
                                          </p:cBhvr>
                                          <p:tavLst>
                                            <p:tav tm="0">
                                              <p:val>
                                                <p:strVal val="#ppt_y+#ppt_h*1.125000"/>
                                              </p:val>
                                            </p:tav>
                                            <p:tav tm="100000">
                                              <p:val>
                                                <p:strVal val="#ppt_y"/>
                                              </p:val>
                                            </p:tav>
                                          </p:tavLst>
                                        </p:anim>
                                        <p:animEffect transition="in" filter="wipe(up)">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8" grpId="0" animBg="1"/>
          <p:bldP spid="15"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a:stretch>
            <a:fillRect/>
          </a:stretch>
        </p:blipFill>
        <p:spPr>
          <a:xfrm>
            <a:off x="363379" y="2127737"/>
            <a:ext cx="1092627" cy="2824963"/>
          </a:xfrm>
          <a:prstGeom prst="rect">
            <a:avLst/>
          </a:prstGeom>
        </p:spPr>
      </p:pic>
      <p:pic>
        <p:nvPicPr>
          <p:cNvPr id="8" name="图片 7"/>
          <p:cNvPicPr>
            <a:picLocks noChangeAspect="1"/>
          </p:cNvPicPr>
          <p:nvPr/>
        </p:nvPicPr>
        <p:blipFill>
          <a:blip r:embed="rId4"/>
          <a:stretch>
            <a:fillRect/>
          </a:stretch>
        </p:blipFill>
        <p:spPr>
          <a:xfrm>
            <a:off x="3510317" y="2074982"/>
            <a:ext cx="1873191" cy="2743204"/>
          </a:xfrm>
          <a:prstGeom prst="rect">
            <a:avLst/>
          </a:prstGeom>
        </p:spPr>
      </p:pic>
      <p:sp>
        <p:nvSpPr>
          <p:cNvPr id="11" name="矩形 10"/>
          <p:cNvSpPr/>
          <p:nvPr/>
        </p:nvSpPr>
        <p:spPr>
          <a:xfrm>
            <a:off x="1324653" y="2322495"/>
            <a:ext cx="2092828" cy="2275688"/>
          </a:xfrm>
          <a:prstGeom prst="rect">
            <a:avLst/>
          </a:prstGeom>
        </p:spPr>
        <p:txBody>
          <a:bodyPr wrap="square">
            <a:spAutoFit/>
          </a:bodyPr>
          <a:lstStyle/>
          <a:p>
            <a:pPr algn="just">
              <a:lnSpc>
                <a:spcPct val="150000"/>
              </a:lnSpc>
            </a:pP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“共同利益”的概念并非从来就有。欧洲君主制时期，国家利益就是君主个人或家族的利益。进入</a:t>
            </a:r>
            <a:r>
              <a:rPr lang="en-US" altLang="zh-CN"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20</a:t>
            </a: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世纪，国际社会的利益关系曾被描述为一种排他的零和关系，因此利益争夺引发战争是无法避免的。</a:t>
            </a:r>
          </a:p>
        </p:txBody>
      </p:sp>
      <p:sp>
        <p:nvSpPr>
          <p:cNvPr id="13" name="矩形 12"/>
          <p:cNvSpPr/>
          <p:nvPr/>
        </p:nvSpPr>
        <p:spPr>
          <a:xfrm>
            <a:off x="5308562" y="2322495"/>
            <a:ext cx="2383257" cy="2275688"/>
          </a:xfrm>
          <a:prstGeom prst="rect">
            <a:avLst/>
          </a:prstGeom>
        </p:spPr>
        <p:txBody>
          <a:bodyPr wrap="square">
            <a:spAutoFit/>
          </a:bodyPr>
          <a:lstStyle/>
          <a:p>
            <a:pPr algn="just">
              <a:lnSpc>
                <a:spcPct val="150000"/>
              </a:lnSpc>
            </a:pP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经济全球化促使人们对传统的国家利益观进行反思。瞬间万里、天涯咫尺的全球化传导机制把人类居住的星球变成了“地球村”，各国利益的高度交融使不同国家成为一个共同利益链条上的一环。任何一环出现问题，都可能导致全球利益链中断。</a:t>
            </a:r>
          </a:p>
        </p:txBody>
      </p:sp>
      <p:sp>
        <p:nvSpPr>
          <p:cNvPr id="15" name="矩形 14"/>
          <p:cNvSpPr/>
          <p:nvPr/>
        </p:nvSpPr>
        <p:spPr>
          <a:xfrm>
            <a:off x="9418944" y="2322495"/>
            <a:ext cx="2275708" cy="2275688"/>
          </a:xfrm>
          <a:prstGeom prst="rect">
            <a:avLst/>
          </a:prstGeom>
        </p:spPr>
        <p:txBody>
          <a:bodyPr wrap="square">
            <a:spAutoFit/>
          </a:bodyPr>
          <a:lstStyle/>
          <a:p>
            <a:pPr algn="just">
              <a:lnSpc>
                <a:spcPct val="150000"/>
              </a:lnSpc>
            </a:pP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在这样的背景下，人们对共同利益也有了新的认识。既然人类已经处在“地球村”中，那么各国公民同时也就是地球公吖民，全球的利益同时也就是自己的利益，一个国家采取有利于全球利益的举措，也就同时服务了自身利益。</a:t>
            </a:r>
          </a:p>
        </p:txBody>
      </p:sp>
      <p:pic>
        <p:nvPicPr>
          <p:cNvPr id="6" name="图片 5"/>
          <p:cNvPicPr>
            <a:picLocks noChangeAspect="1"/>
          </p:cNvPicPr>
          <p:nvPr/>
        </p:nvPicPr>
        <p:blipFill>
          <a:blip r:embed="rId5"/>
          <a:stretch>
            <a:fillRect/>
          </a:stretch>
        </p:blipFill>
        <p:spPr>
          <a:xfrm>
            <a:off x="7888039" y="1918026"/>
            <a:ext cx="1506240" cy="3057116"/>
          </a:xfrm>
          <a:prstGeom prst="rect">
            <a:avLst/>
          </a:prstGeom>
        </p:spPr>
      </p:pic>
      <p:grpSp>
        <p:nvGrpSpPr>
          <p:cNvPr id="54" name="组合 53"/>
          <p:cNvGrpSpPr/>
          <p:nvPr/>
        </p:nvGrpSpPr>
        <p:grpSpPr>
          <a:xfrm>
            <a:off x="64293" y="254705"/>
            <a:ext cx="5230869" cy="990217"/>
            <a:chOff x="64293" y="254705"/>
            <a:chExt cx="5230869" cy="990217"/>
          </a:xfrm>
        </p:grpSpPr>
        <p:pic>
          <p:nvPicPr>
            <p:cNvPr id="55" name="图片 54"/>
            <p:cNvPicPr>
              <a:picLocks noChangeAspect="1"/>
            </p:cNvPicPr>
            <p:nvPr/>
          </p:nvPicPr>
          <p:blipFill>
            <a:blip r:embed="rId6"/>
            <a:stretch>
              <a:fillRect/>
            </a:stretch>
          </p:blipFill>
          <p:spPr>
            <a:xfrm>
              <a:off x="64293" y="254705"/>
              <a:ext cx="847725" cy="990217"/>
            </a:xfrm>
            <a:prstGeom prst="rect">
              <a:avLst/>
            </a:prstGeom>
          </p:spPr>
        </p:pic>
        <p:sp>
          <p:nvSpPr>
            <p:cNvPr id="56"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57" name="文本框 56"/>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03</a:t>
              </a:r>
              <a:endParaRPr kumimoji="0" lang="zh-CN" altLang="en-US"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58" name="文本框 57"/>
            <p:cNvSpPr txBox="1"/>
            <p:nvPr/>
          </p:nvSpPr>
          <p:spPr>
            <a:xfrm>
              <a:off x="1006809" y="465389"/>
              <a:ext cx="428835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rPr>
                <a:t>理念内涵：共同利益观</a:t>
              </a:r>
            </a:p>
          </p:txBody>
        </p:sp>
      </p:grpSp>
    </p:spTree>
    <p:extLst>
      <p:ext uri="{BB962C8B-B14F-4D97-AF65-F5344CB8AC3E}">
        <p14:creationId xmlns:p14="http://schemas.microsoft.com/office/powerpoint/2010/main" val="2395437904"/>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14:bounceEnd="40000">
                                          <p:cBhvr additive="base">
                                            <p:cTn id="7" dur="500" fill="hold"/>
                                            <p:tgtEl>
                                              <p:spTgt spid="54"/>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54"/>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305"/>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750"/>
                                            <p:tgtEl>
                                              <p:spTgt spid="7"/>
                                            </p:tgtEl>
                                          </p:cBhvr>
                                        </p:animEffect>
                                        <p:animScale>
                                          <p:cBhvr>
                                            <p:cTn id="12" dur="375" autoRev="1" fill="hold">
                                              <p:stCondLst>
                                                <p:cond delay="0"/>
                                              </p:stCondLst>
                                            </p:cTn>
                                            <p:tgtEl>
                                              <p:spTgt spid="7"/>
                                            </p:tgtEl>
                                          </p:cBhvr>
                                          <p:by x="105000" y="105000"/>
                                          <p:from x="100000" y="100000"/>
                                          <p:to x="105000" y="105000"/>
                                        </p:animScale>
                                      </p:childTnLst>
                                    </p:cTn>
                                  </p:par>
                                </p:childTnLst>
                              </p:cTn>
                            </p:par>
                            <p:par>
                              <p:cTn id="13" fill="hold">
                                <p:stCondLst>
                                  <p:cond delay="1055"/>
                                </p:stCondLst>
                                <p:childTnLst>
                                  <p:par>
                                    <p:cTn id="14" presetID="10" presetClass="entr" presetSubtype="0"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5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750"/>
                                            <p:tgtEl>
                                              <p:spTgt spid="8"/>
                                            </p:tgtEl>
                                          </p:cBhvr>
                                        </p:animEffect>
                                        <p:animScale>
                                          <p:cBhvr>
                                            <p:cTn id="20" dur="375" autoRev="1" fill="hold">
                                              <p:stCondLst>
                                                <p:cond delay="0"/>
                                              </p:stCondLst>
                                            </p:cTn>
                                            <p:tgtEl>
                                              <p:spTgt spid="8"/>
                                            </p:tgtEl>
                                          </p:cBhvr>
                                          <p:by x="105000" y="105000"/>
                                          <p:from x="100000" y="100000"/>
                                          <p:to x="105000" y="105000"/>
                                        </p:animScale>
                                      </p:childTnLst>
                                    </p:cTn>
                                  </p:par>
                                </p:childTnLst>
                              </p:cTn>
                            </p:par>
                            <p:par>
                              <p:cTn id="21" fill="hold">
                                <p:stCondLst>
                                  <p:cond delay="2305"/>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nodeType="withEffect">
                                      <p:stCondLst>
                                        <p:cond delay="75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750"/>
                                            <p:tgtEl>
                                              <p:spTgt spid="6"/>
                                            </p:tgtEl>
                                          </p:cBhvr>
                                        </p:animEffect>
                                        <p:animScale>
                                          <p:cBhvr>
                                            <p:cTn id="28" dur="375" autoRev="1" fill="hold">
                                              <p:stCondLst>
                                                <p:cond delay="0"/>
                                              </p:stCondLst>
                                            </p:cTn>
                                            <p:tgtEl>
                                              <p:spTgt spid="6"/>
                                            </p:tgtEl>
                                          </p:cBhvr>
                                          <p:by x="105000" y="105000"/>
                                          <p:from x="100000" y="100000"/>
                                          <p:to x="105000" y="105000"/>
                                        </p:animScale>
                                      </p:childTnLst>
                                    </p:cTn>
                                  </p:par>
                                </p:childTnLst>
                              </p:cTn>
                            </p:par>
                            <p:par>
                              <p:cTn id="29" fill="hold">
                                <p:stCondLst>
                                  <p:cond delay="3805"/>
                                </p:stCondLst>
                                <p:childTnLst>
                                  <p:par>
                                    <p:cTn id="30" presetID="10"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305"/>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750"/>
                                            <p:tgtEl>
                                              <p:spTgt spid="7"/>
                                            </p:tgtEl>
                                          </p:cBhvr>
                                        </p:animEffect>
                                        <p:animScale>
                                          <p:cBhvr>
                                            <p:cTn id="12" dur="375" autoRev="1" fill="hold">
                                              <p:stCondLst>
                                                <p:cond delay="0"/>
                                              </p:stCondLst>
                                            </p:cTn>
                                            <p:tgtEl>
                                              <p:spTgt spid="7"/>
                                            </p:tgtEl>
                                          </p:cBhvr>
                                          <p:by x="105000" y="105000"/>
                                          <p:from x="100000" y="100000"/>
                                          <p:to x="105000" y="105000"/>
                                        </p:animScale>
                                      </p:childTnLst>
                                    </p:cTn>
                                  </p:par>
                                </p:childTnLst>
                              </p:cTn>
                            </p:par>
                            <p:par>
                              <p:cTn id="13" fill="hold">
                                <p:stCondLst>
                                  <p:cond delay="1055"/>
                                </p:stCondLst>
                                <p:childTnLst>
                                  <p:par>
                                    <p:cTn id="14" presetID="10" presetClass="entr" presetSubtype="0"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5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750"/>
                                            <p:tgtEl>
                                              <p:spTgt spid="8"/>
                                            </p:tgtEl>
                                          </p:cBhvr>
                                        </p:animEffect>
                                        <p:animScale>
                                          <p:cBhvr>
                                            <p:cTn id="20" dur="375" autoRev="1" fill="hold">
                                              <p:stCondLst>
                                                <p:cond delay="0"/>
                                              </p:stCondLst>
                                            </p:cTn>
                                            <p:tgtEl>
                                              <p:spTgt spid="8"/>
                                            </p:tgtEl>
                                          </p:cBhvr>
                                          <p:by x="105000" y="105000"/>
                                          <p:from x="100000" y="100000"/>
                                          <p:to x="105000" y="105000"/>
                                        </p:animScale>
                                      </p:childTnLst>
                                    </p:cTn>
                                  </p:par>
                                </p:childTnLst>
                              </p:cTn>
                            </p:par>
                            <p:par>
                              <p:cTn id="21" fill="hold">
                                <p:stCondLst>
                                  <p:cond delay="2305"/>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nodeType="withEffect">
                                      <p:stCondLst>
                                        <p:cond delay="75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750"/>
                                            <p:tgtEl>
                                              <p:spTgt spid="6"/>
                                            </p:tgtEl>
                                          </p:cBhvr>
                                        </p:animEffect>
                                        <p:animScale>
                                          <p:cBhvr>
                                            <p:cTn id="28" dur="375" autoRev="1" fill="hold">
                                              <p:stCondLst>
                                                <p:cond delay="0"/>
                                              </p:stCondLst>
                                            </p:cTn>
                                            <p:tgtEl>
                                              <p:spTgt spid="6"/>
                                            </p:tgtEl>
                                          </p:cBhvr>
                                          <p:by x="105000" y="105000"/>
                                          <p:from x="100000" y="100000"/>
                                          <p:to x="105000" y="105000"/>
                                        </p:animScale>
                                      </p:childTnLst>
                                    </p:cTn>
                                  </p:par>
                                </p:childTnLst>
                              </p:cTn>
                            </p:par>
                            <p:par>
                              <p:cTn id="29" fill="hold">
                                <p:stCondLst>
                                  <p:cond delay="3805"/>
                                </p:stCondLst>
                                <p:childTnLst>
                                  <p:par>
                                    <p:cTn id="30" presetID="10"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5"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3193143"/>
            <a:ext cx="12192000" cy="36648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lumMod val="95000"/>
                </a:prstClr>
              </a:solidFill>
              <a:effectLst/>
              <a:uLnTx/>
              <a:uFillTx/>
              <a:latin typeface="Calibri Light"/>
              <a:ea typeface="方正黑体简体" panose="02010601030101010101" pitchFamily="2" charset="-122"/>
              <a:cs typeface="+mn-cs"/>
            </a:endParaRPr>
          </a:p>
        </p:txBody>
      </p:sp>
      <p:pic>
        <p:nvPicPr>
          <p:cNvPr id="3" name="图片 2"/>
          <p:cNvPicPr>
            <a:picLocks noChangeAspect="1"/>
          </p:cNvPicPr>
          <p:nvPr/>
        </p:nvPicPr>
        <p:blipFill>
          <a:blip r:embed="rId3"/>
          <a:stretch>
            <a:fillRect/>
          </a:stretch>
        </p:blipFill>
        <p:spPr>
          <a:xfrm>
            <a:off x="1555781" y="1802368"/>
            <a:ext cx="3379077" cy="4562104"/>
          </a:xfrm>
          <a:prstGeom prst="rect">
            <a:avLst/>
          </a:prstGeom>
        </p:spPr>
      </p:pic>
      <p:sp>
        <p:nvSpPr>
          <p:cNvPr id="8" name="矩形 7"/>
          <p:cNvSpPr/>
          <p:nvPr/>
        </p:nvSpPr>
        <p:spPr>
          <a:xfrm>
            <a:off x="4934858" y="3360957"/>
            <a:ext cx="6728822" cy="3003515"/>
          </a:xfrm>
          <a:prstGeom prst="rect">
            <a:avLst/>
          </a:prstGeom>
        </p:spPr>
        <p:txBody>
          <a:bodyPr wrap="square">
            <a:spAutoFit/>
          </a:bodyPr>
          <a:lstStyle/>
          <a:p>
            <a:pPr algn="just">
              <a:lnSpc>
                <a:spcPct val="150000"/>
              </a:lnSpc>
            </a:pP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可持续发展观作为人类全面发展和持续发展的高度概括，不仅要考虑自然层面的问题，甚至要在更大程度上考虑人文层面的问题。 因此，许多文献研究可持续发展，都把视野拓展到了自然和人文两个领域，不仅要研究可持续的自然资源、自然环境与自然生态问题，还要研究可持续的人文资源、人文环境与人文生态问题。从单纯地关注自然</a:t>
            </a:r>
            <a:r>
              <a:rPr lang="en-US" altLang="zh-CN"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a:t>
            </a: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社会</a:t>
            </a:r>
            <a:r>
              <a:rPr lang="en-US" altLang="zh-CN"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a:t>
            </a: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经济系统局部的自然属性，到同时或更加关注社会经济属性，以把握人与自然的复杂关系，寻找全球持续发展的途径，这是现代生态学研究的一个重要特征，也是环境社会学与社会生态学兴起的根源。</a:t>
            </a:r>
          </a:p>
        </p:txBody>
      </p:sp>
      <p:grpSp>
        <p:nvGrpSpPr>
          <p:cNvPr id="26" name="组合 25"/>
          <p:cNvGrpSpPr/>
          <p:nvPr/>
        </p:nvGrpSpPr>
        <p:grpSpPr>
          <a:xfrm>
            <a:off x="64293" y="254705"/>
            <a:ext cx="5641238" cy="990217"/>
            <a:chOff x="64293" y="254705"/>
            <a:chExt cx="5641238" cy="990217"/>
          </a:xfrm>
        </p:grpSpPr>
        <p:pic>
          <p:nvPicPr>
            <p:cNvPr id="27" name="图片 26"/>
            <p:cNvPicPr>
              <a:picLocks noChangeAspect="1"/>
            </p:cNvPicPr>
            <p:nvPr/>
          </p:nvPicPr>
          <p:blipFill>
            <a:blip r:embed="rId4"/>
            <a:stretch>
              <a:fillRect/>
            </a:stretch>
          </p:blipFill>
          <p:spPr>
            <a:xfrm>
              <a:off x="64293" y="254705"/>
              <a:ext cx="847725" cy="990217"/>
            </a:xfrm>
            <a:prstGeom prst="rect">
              <a:avLst/>
            </a:prstGeom>
          </p:spPr>
        </p:pic>
        <p:sp>
          <p:nvSpPr>
            <p:cNvPr id="28"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9" name="文本框 28"/>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03</a:t>
              </a:r>
              <a:endParaRPr kumimoji="0" lang="zh-CN" altLang="en-US"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30" name="文本框 29"/>
            <p:cNvSpPr txBox="1"/>
            <p:nvPr/>
          </p:nvSpPr>
          <p:spPr>
            <a:xfrm>
              <a:off x="1006809" y="465389"/>
              <a:ext cx="469872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dirty="0">
                  <a:solidFill>
                    <a:prstClr val="black"/>
                  </a:solidFill>
                  <a:latin typeface="Calibri Light"/>
                  <a:ea typeface="方正黑体简体" panose="02010601030101010101" pitchFamily="2" charset="-122"/>
                </a:rPr>
                <a:t>理念内涵：可持续发展观</a:t>
              </a:r>
              <a:endParaRPr kumimoji="0" lang="zh-CN" altLang="en-US"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
        <p:nvSpPr>
          <p:cNvPr id="31" name="矩形 30">
            <a:extLst>
              <a:ext uri="{FF2B5EF4-FFF2-40B4-BE49-F238E27FC236}">
                <a16:creationId xmlns:a16="http://schemas.microsoft.com/office/drawing/2014/main" id="{ECC64AF5-4172-46B1-98FD-49A2607B0222}"/>
              </a:ext>
            </a:extLst>
          </p:cNvPr>
          <p:cNvSpPr/>
          <p:nvPr/>
        </p:nvSpPr>
        <p:spPr>
          <a:xfrm>
            <a:off x="5059002" y="2544952"/>
            <a:ext cx="3830997" cy="461665"/>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可持续发展观</a:t>
            </a:r>
          </a:p>
        </p:txBody>
      </p:sp>
    </p:spTree>
    <p:extLst>
      <p:ext uri="{BB962C8B-B14F-4D97-AF65-F5344CB8AC3E}">
        <p14:creationId xmlns:p14="http://schemas.microsoft.com/office/powerpoint/2010/main" val="3688848103"/>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40000">
                                          <p:cBhvr additive="base">
                                            <p:cTn id="7" dur="500" fill="hold"/>
                                            <p:tgtEl>
                                              <p:spTgt spid="26"/>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750"/>
                                      </p:stCondLst>
                                      <p:childTnLst>
                                        <p:set>
                                          <p:cBhvr>
                                            <p:cTn id="10" dur="1" fill="hold">
                                              <p:stCondLst>
                                                <p:cond delay="0"/>
                                              </p:stCondLst>
                                            </p:cTn>
                                            <p:tgtEl>
                                              <p:spTgt spid="25"/>
                                            </p:tgtEl>
                                            <p:attrNameLst>
                                              <p:attrName>style.visibility</p:attrName>
                                            </p:attrNameLst>
                                          </p:cBhvr>
                                          <p:to>
                                            <p:strVal val="visible"/>
                                          </p:to>
                                        </p:set>
                                        <p:animEffect transition="in" filter="wipe(left)">
                                          <p:cBhvr>
                                            <p:cTn id="11" dur="500"/>
                                            <p:tgtEl>
                                              <p:spTgt spid="25"/>
                                            </p:tgtEl>
                                          </p:cBhvr>
                                        </p:animEffect>
                                      </p:childTnLst>
                                    </p:cTn>
                                  </p:par>
                                  <p:par>
                                    <p:cTn id="12" presetID="10" presetClass="entr" presetSubtype="0" fill="hold" nodeType="withEffect">
                                      <p:stCondLst>
                                        <p:cond delay="125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animScale>
                                          <p:cBhvr>
                                            <p:cTn id="15" dur="250" autoRev="1" fill="hold">
                                              <p:stCondLst>
                                                <p:cond delay="0"/>
                                              </p:stCondLst>
                                            </p:cTn>
                                            <p:tgtEl>
                                              <p:spTgt spid="3"/>
                                            </p:tgtEl>
                                          </p:cBhvr>
                                          <p:by x="105000" y="105000"/>
                                          <p:from x="100000" y="100000"/>
                                          <p:to x="105000" y="105000"/>
                                        </p:animScale>
                                      </p:childTnLst>
                                    </p:cTn>
                                  </p:par>
                                </p:childTnLst>
                              </p:cTn>
                            </p:par>
                            <p:par>
                              <p:cTn id="16" fill="hold">
                                <p:stCondLst>
                                  <p:cond delay="1750"/>
                                </p:stCondLst>
                                <p:childTnLst>
                                  <p:par>
                                    <p:cTn id="17" presetID="10" presetClass="entr" presetSubtype="0"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22" presetClass="entr" presetSubtype="1" fill="hold" grpId="0" nodeType="withEffect">
                                      <p:stCondLst>
                                        <p:cond delay="250"/>
                                      </p:stCondLst>
                                      <p:iterate type="lt">
                                        <p:tmPct val="1000"/>
                                      </p:iterate>
                                      <p:childTnLst>
                                        <p:set>
                                          <p:cBhvr>
                                            <p:cTn id="21" dur="1" fill="hold">
                                              <p:stCondLst>
                                                <p:cond delay="0"/>
                                              </p:stCondLst>
                                            </p:cTn>
                                            <p:tgtEl>
                                              <p:spTgt spid="8"/>
                                            </p:tgtEl>
                                            <p:attrNameLst>
                                              <p:attrName>style.visibility</p:attrName>
                                            </p:attrNameLst>
                                          </p:cBhvr>
                                          <p:to>
                                            <p:strVal val="visible"/>
                                          </p:to>
                                        </p:set>
                                        <p:animEffect transition="in" filter="wipe(up)">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8"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750"/>
                                      </p:stCondLst>
                                      <p:childTnLst>
                                        <p:set>
                                          <p:cBhvr>
                                            <p:cTn id="10" dur="1" fill="hold">
                                              <p:stCondLst>
                                                <p:cond delay="0"/>
                                              </p:stCondLst>
                                            </p:cTn>
                                            <p:tgtEl>
                                              <p:spTgt spid="25"/>
                                            </p:tgtEl>
                                            <p:attrNameLst>
                                              <p:attrName>style.visibility</p:attrName>
                                            </p:attrNameLst>
                                          </p:cBhvr>
                                          <p:to>
                                            <p:strVal val="visible"/>
                                          </p:to>
                                        </p:set>
                                        <p:animEffect transition="in" filter="wipe(left)">
                                          <p:cBhvr>
                                            <p:cTn id="11" dur="500"/>
                                            <p:tgtEl>
                                              <p:spTgt spid="25"/>
                                            </p:tgtEl>
                                          </p:cBhvr>
                                        </p:animEffect>
                                      </p:childTnLst>
                                    </p:cTn>
                                  </p:par>
                                  <p:par>
                                    <p:cTn id="12" presetID="10" presetClass="entr" presetSubtype="0" fill="hold" nodeType="withEffect">
                                      <p:stCondLst>
                                        <p:cond delay="125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animScale>
                                          <p:cBhvr>
                                            <p:cTn id="15" dur="250" autoRev="1" fill="hold">
                                              <p:stCondLst>
                                                <p:cond delay="0"/>
                                              </p:stCondLst>
                                            </p:cTn>
                                            <p:tgtEl>
                                              <p:spTgt spid="3"/>
                                            </p:tgtEl>
                                          </p:cBhvr>
                                          <p:by x="105000" y="105000"/>
                                          <p:from x="100000" y="100000"/>
                                          <p:to x="105000" y="105000"/>
                                        </p:animScale>
                                      </p:childTnLst>
                                    </p:cTn>
                                  </p:par>
                                </p:childTnLst>
                              </p:cTn>
                            </p:par>
                            <p:par>
                              <p:cTn id="16" fill="hold">
                                <p:stCondLst>
                                  <p:cond delay="1750"/>
                                </p:stCondLst>
                                <p:childTnLst>
                                  <p:par>
                                    <p:cTn id="17" presetID="10" presetClass="entr" presetSubtype="0"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22" presetClass="entr" presetSubtype="1" fill="hold" grpId="0" nodeType="withEffect">
                                      <p:stCondLst>
                                        <p:cond delay="250"/>
                                      </p:stCondLst>
                                      <p:iterate type="lt">
                                        <p:tmPct val="1000"/>
                                      </p:iterate>
                                      <p:childTnLst>
                                        <p:set>
                                          <p:cBhvr>
                                            <p:cTn id="21" dur="1" fill="hold">
                                              <p:stCondLst>
                                                <p:cond delay="0"/>
                                              </p:stCondLst>
                                            </p:cTn>
                                            <p:tgtEl>
                                              <p:spTgt spid="8"/>
                                            </p:tgtEl>
                                            <p:attrNameLst>
                                              <p:attrName>style.visibility</p:attrName>
                                            </p:attrNameLst>
                                          </p:cBhvr>
                                          <p:to>
                                            <p:strVal val="visible"/>
                                          </p:to>
                                        </p:set>
                                        <p:animEffect transition="in" filter="wipe(up)">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8" grpId="0"/>
          <p:bldP spid="31"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1006809" y="1244599"/>
            <a:ext cx="3914815" cy="2316403"/>
          </a:xfrm>
          <a:prstGeom prst="rect">
            <a:avLst/>
          </a:prstGeom>
        </p:spPr>
        <p:txBody>
          <a:bodyPr wrap="square">
            <a:spAutoFit/>
          </a:bodyPr>
          <a:lstStyle/>
          <a:p>
            <a:pPr>
              <a:lnSpc>
                <a:spcPct val="150000"/>
              </a:lnSpc>
            </a:pPr>
            <a:r>
              <a:rPr lang="zh-CN" altLang="en-US"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rPr>
              <a:t>全球治理理论的核心观点是，由于全球化导致国际行为主体多元化，全球性问题的解决成为一个由政府、政府间组织、非政府组织、跨国公司等共同参与和互动的过程，这一过程的重要途径是强化国际规范和国际机制，以形成一个具有机制约束力和道德规范力的、能够解决全球问题的“全球机制”。</a:t>
            </a:r>
            <a:endParaRPr lang="en-US" altLang="zh-CN"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endParaRPr>
          </a:p>
        </p:txBody>
      </p:sp>
      <p:pic>
        <p:nvPicPr>
          <p:cNvPr id="3" name="图片 2"/>
          <p:cNvPicPr>
            <a:picLocks noChangeAspect="1"/>
          </p:cNvPicPr>
          <p:nvPr/>
        </p:nvPicPr>
        <p:blipFill>
          <a:blip r:embed="rId3"/>
          <a:stretch>
            <a:fillRect/>
          </a:stretch>
        </p:blipFill>
        <p:spPr>
          <a:xfrm>
            <a:off x="0" y="2560321"/>
            <a:ext cx="12206452" cy="4297680"/>
          </a:xfrm>
          <a:prstGeom prst="rect">
            <a:avLst/>
          </a:prstGeom>
        </p:spPr>
      </p:pic>
      <p:grpSp>
        <p:nvGrpSpPr>
          <p:cNvPr id="16" name="组合 15"/>
          <p:cNvGrpSpPr/>
          <p:nvPr/>
        </p:nvGrpSpPr>
        <p:grpSpPr>
          <a:xfrm>
            <a:off x="4874143" y="3826795"/>
            <a:ext cx="1221857" cy="338554"/>
            <a:chOff x="2771335" y="4768483"/>
            <a:chExt cx="1221857" cy="338554"/>
          </a:xfrm>
        </p:grpSpPr>
        <p:sp>
          <p:nvSpPr>
            <p:cNvPr id="17" name="矩形: 圆角 16"/>
            <p:cNvSpPr/>
            <p:nvPr/>
          </p:nvSpPr>
          <p:spPr>
            <a:xfrm>
              <a:off x="2771335" y="4811151"/>
              <a:ext cx="1133741" cy="253218"/>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endParaRPr>
            </a:p>
          </p:txBody>
        </p:sp>
        <p:sp>
          <p:nvSpPr>
            <p:cNvPr id="18" name="矩形 17"/>
            <p:cNvSpPr/>
            <p:nvPr/>
          </p:nvSpPr>
          <p:spPr>
            <a:xfrm>
              <a:off x="2782604" y="4768483"/>
              <a:ext cx="1210588" cy="338554"/>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全球治理观</a:t>
              </a:r>
            </a:p>
          </p:txBody>
        </p:sp>
      </p:grpSp>
      <p:grpSp>
        <p:nvGrpSpPr>
          <p:cNvPr id="26" name="组合 25"/>
          <p:cNvGrpSpPr/>
          <p:nvPr/>
        </p:nvGrpSpPr>
        <p:grpSpPr>
          <a:xfrm>
            <a:off x="64293" y="254705"/>
            <a:ext cx="5230869" cy="990217"/>
            <a:chOff x="64293" y="254705"/>
            <a:chExt cx="5230869" cy="990217"/>
          </a:xfrm>
        </p:grpSpPr>
        <p:pic>
          <p:nvPicPr>
            <p:cNvPr id="27" name="图片 26"/>
            <p:cNvPicPr>
              <a:picLocks noChangeAspect="1"/>
            </p:cNvPicPr>
            <p:nvPr/>
          </p:nvPicPr>
          <p:blipFill>
            <a:blip r:embed="rId4"/>
            <a:stretch>
              <a:fillRect/>
            </a:stretch>
          </p:blipFill>
          <p:spPr>
            <a:xfrm>
              <a:off x="64293" y="254705"/>
              <a:ext cx="847725" cy="990217"/>
            </a:xfrm>
            <a:prstGeom prst="rect">
              <a:avLst/>
            </a:prstGeom>
          </p:spPr>
        </p:pic>
        <p:sp>
          <p:nvSpPr>
            <p:cNvPr id="28"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9" name="文本框 28"/>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03</a:t>
              </a:r>
              <a:endParaRPr kumimoji="0" lang="zh-CN" altLang="en-US"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30" name="文本框 29"/>
            <p:cNvSpPr txBox="1"/>
            <p:nvPr/>
          </p:nvSpPr>
          <p:spPr>
            <a:xfrm>
              <a:off x="1006809" y="465389"/>
              <a:ext cx="4288353" cy="584775"/>
            </a:xfrm>
            <a:prstGeom prst="rect">
              <a:avLst/>
            </a:prstGeom>
            <a:noFill/>
          </p:spPr>
          <p:txBody>
            <a:bodyPr wrap="none" rtlCol="0">
              <a:spAutoFit/>
            </a:bodyPr>
            <a:lstStyle/>
            <a:p>
              <a:pPr lvl="0">
                <a:defRPr/>
              </a:pPr>
              <a:r>
                <a:rPr lang="zh-CN" altLang="en-US" sz="3200" dirty="0">
                  <a:solidFill>
                    <a:prstClr val="black"/>
                  </a:solidFill>
                  <a:ea typeface="方正黑体简体" panose="02010601030101010101" pitchFamily="2" charset="-122"/>
                </a:rPr>
                <a:t>理念内涵：全球治理观</a:t>
              </a:r>
              <a:endParaRPr kumimoji="0" lang="zh-CN" altLang="en-US"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
        <p:nvSpPr>
          <p:cNvPr id="31" name="矩形 30">
            <a:extLst>
              <a:ext uri="{FF2B5EF4-FFF2-40B4-BE49-F238E27FC236}">
                <a16:creationId xmlns:a16="http://schemas.microsoft.com/office/drawing/2014/main" id="{C1019209-B5A2-457A-A4B9-8D5EF26224AD}"/>
              </a:ext>
            </a:extLst>
          </p:cNvPr>
          <p:cNvSpPr/>
          <p:nvPr/>
        </p:nvSpPr>
        <p:spPr>
          <a:xfrm>
            <a:off x="6606629" y="1242366"/>
            <a:ext cx="4578561" cy="1993238"/>
          </a:xfrm>
          <a:prstGeom prst="rect">
            <a:avLst/>
          </a:prstGeom>
        </p:spPr>
        <p:txBody>
          <a:bodyPr wrap="square">
            <a:spAutoFit/>
          </a:bodyPr>
          <a:lstStyle/>
          <a:p>
            <a:pPr algn="just">
              <a:lnSpc>
                <a:spcPct val="150000"/>
              </a:lnSpc>
            </a:pPr>
            <a:r>
              <a:rPr lang="zh-CN" altLang="en-US"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rPr>
              <a:t>国际社会存在的各种价值观仍主要服务于不同国家的现实利益，人类命运共同体的建设仍是一个长期、复杂和曲折的过程。如果各国政治家能真正从全人类长远利益出发来考虑问题，而不是从短期国内政治需求出发来制定政策，一个更高程度的、走向共同繁荣的人类命运共同体完全是可以建成的。</a:t>
            </a:r>
            <a:endParaRPr lang="en-US" altLang="zh-CN"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endParaRPr>
          </a:p>
        </p:txBody>
      </p:sp>
    </p:spTree>
    <p:extLst>
      <p:ext uri="{BB962C8B-B14F-4D97-AF65-F5344CB8AC3E}">
        <p14:creationId xmlns:p14="http://schemas.microsoft.com/office/powerpoint/2010/main" val="3502353381"/>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40000">
                                          <p:cBhvr additive="base">
                                            <p:cTn id="7" dur="500" fill="hold"/>
                                            <p:tgtEl>
                                              <p:spTgt spid="26"/>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25"/>
                                            </p:tgtEl>
                                            <p:attrNameLst>
                                              <p:attrName>style.visibility</p:attrName>
                                            </p:attrNameLst>
                                          </p:cBhvr>
                                          <p:to>
                                            <p:strVal val="visible"/>
                                          </p:to>
                                        </p:set>
                                        <p:animEffect transition="in" filter="wipe(up)">
                                          <p:cBhvr>
                                            <p:cTn id="11" dur="250"/>
                                            <p:tgtEl>
                                              <p:spTgt spid="25"/>
                                            </p:tgtEl>
                                          </p:cBhvr>
                                        </p:animEffect>
                                      </p:childTnLst>
                                    </p:cTn>
                                  </p:par>
                                  <p:par>
                                    <p:cTn id="12" presetID="22" presetClass="entr" presetSubtype="4" fill="hold"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wipe(down)">
                                          <p:cBhvr>
                                            <p:cTn id="14" dur="500"/>
                                            <p:tgtEl>
                                              <p:spTgt spid="3"/>
                                            </p:tgtEl>
                                          </p:cBhvr>
                                        </p:animEffect>
                                      </p:childTnLst>
                                    </p:cTn>
                                  </p:par>
                                  <p:par>
                                    <p:cTn id="15" presetID="12" presetClass="entr" presetSubtype="4" fill="hold" nodeType="withEffect">
                                      <p:stCondLst>
                                        <p:cond delay="75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p:tgtEl>
                                              <p:spTgt spid="16"/>
                                            </p:tgtEl>
                                            <p:attrNameLst>
                                              <p:attrName>ppt_y</p:attrName>
                                            </p:attrNameLst>
                                          </p:cBhvr>
                                          <p:tavLst>
                                            <p:tav tm="0">
                                              <p:val>
                                                <p:strVal val="#ppt_y+#ppt_h*1.125000"/>
                                              </p:val>
                                            </p:tav>
                                            <p:tav tm="100000">
                                              <p:val>
                                                <p:strVal val="#ppt_y"/>
                                              </p:val>
                                            </p:tav>
                                          </p:tavLst>
                                        </p:anim>
                                        <p:animEffect transition="in" filter="wipe(up)">
                                          <p:cBhvr>
                                            <p:cTn id="18" dur="500"/>
                                            <p:tgtEl>
                                              <p:spTgt spid="16"/>
                                            </p:tgtEl>
                                          </p:cBhvr>
                                        </p:animEffect>
                                      </p:childTnLst>
                                    </p:cTn>
                                  </p:par>
                                  <p:par>
                                    <p:cTn id="19" presetID="22" presetClass="entr" presetSubtype="1" fill="hold" grpId="0" nodeType="withEffect">
                                      <p:stCondLst>
                                        <p:cond delay="250"/>
                                      </p:stCondLst>
                                      <p:iterate type="lt">
                                        <p:tmPct val="1000"/>
                                      </p:iterate>
                                      <p:childTnLst>
                                        <p:set>
                                          <p:cBhvr>
                                            <p:cTn id="20" dur="1" fill="hold">
                                              <p:stCondLst>
                                                <p:cond delay="0"/>
                                              </p:stCondLst>
                                            </p:cTn>
                                            <p:tgtEl>
                                              <p:spTgt spid="31"/>
                                            </p:tgtEl>
                                            <p:attrNameLst>
                                              <p:attrName>style.visibility</p:attrName>
                                            </p:attrNameLst>
                                          </p:cBhvr>
                                          <p:to>
                                            <p:strVal val="visible"/>
                                          </p:to>
                                        </p:set>
                                        <p:animEffect transition="in" filter="wipe(up)">
                                          <p:cBhvr>
                                            <p:cTn id="21" dur="25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25"/>
                                            </p:tgtEl>
                                            <p:attrNameLst>
                                              <p:attrName>style.visibility</p:attrName>
                                            </p:attrNameLst>
                                          </p:cBhvr>
                                          <p:to>
                                            <p:strVal val="visible"/>
                                          </p:to>
                                        </p:set>
                                        <p:animEffect transition="in" filter="wipe(up)">
                                          <p:cBhvr>
                                            <p:cTn id="11" dur="250"/>
                                            <p:tgtEl>
                                              <p:spTgt spid="25"/>
                                            </p:tgtEl>
                                          </p:cBhvr>
                                        </p:animEffect>
                                      </p:childTnLst>
                                    </p:cTn>
                                  </p:par>
                                  <p:par>
                                    <p:cTn id="12" presetID="22" presetClass="entr" presetSubtype="4" fill="hold"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wipe(down)">
                                          <p:cBhvr>
                                            <p:cTn id="14" dur="500"/>
                                            <p:tgtEl>
                                              <p:spTgt spid="3"/>
                                            </p:tgtEl>
                                          </p:cBhvr>
                                        </p:animEffect>
                                      </p:childTnLst>
                                    </p:cTn>
                                  </p:par>
                                  <p:par>
                                    <p:cTn id="15" presetID="12" presetClass="entr" presetSubtype="4" fill="hold" nodeType="withEffect">
                                      <p:stCondLst>
                                        <p:cond delay="75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p:tgtEl>
                                              <p:spTgt spid="16"/>
                                            </p:tgtEl>
                                            <p:attrNameLst>
                                              <p:attrName>ppt_y</p:attrName>
                                            </p:attrNameLst>
                                          </p:cBhvr>
                                          <p:tavLst>
                                            <p:tav tm="0">
                                              <p:val>
                                                <p:strVal val="#ppt_y+#ppt_h*1.125000"/>
                                              </p:val>
                                            </p:tav>
                                            <p:tav tm="100000">
                                              <p:val>
                                                <p:strVal val="#ppt_y"/>
                                              </p:val>
                                            </p:tav>
                                          </p:tavLst>
                                        </p:anim>
                                        <p:animEffect transition="in" filter="wipe(up)">
                                          <p:cBhvr>
                                            <p:cTn id="18" dur="500"/>
                                            <p:tgtEl>
                                              <p:spTgt spid="16"/>
                                            </p:tgtEl>
                                          </p:cBhvr>
                                        </p:animEffect>
                                      </p:childTnLst>
                                    </p:cTn>
                                  </p:par>
                                  <p:par>
                                    <p:cTn id="19" presetID="22" presetClass="entr" presetSubtype="1" fill="hold" grpId="0" nodeType="withEffect">
                                      <p:stCondLst>
                                        <p:cond delay="250"/>
                                      </p:stCondLst>
                                      <p:iterate type="lt">
                                        <p:tmPct val="1000"/>
                                      </p:iterate>
                                      <p:childTnLst>
                                        <p:set>
                                          <p:cBhvr>
                                            <p:cTn id="20" dur="1" fill="hold">
                                              <p:stCondLst>
                                                <p:cond delay="0"/>
                                              </p:stCondLst>
                                            </p:cTn>
                                            <p:tgtEl>
                                              <p:spTgt spid="31"/>
                                            </p:tgtEl>
                                            <p:attrNameLst>
                                              <p:attrName>style.visibility</p:attrName>
                                            </p:attrNameLst>
                                          </p:cBhvr>
                                          <p:to>
                                            <p:strVal val="visible"/>
                                          </p:to>
                                        </p:set>
                                        <p:animEffect transition="in" filter="wipe(up)">
                                          <p:cBhvr>
                                            <p:cTn id="21" dur="25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1"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456578" y="1544948"/>
            <a:ext cx="3212702" cy="3752719"/>
          </a:xfrm>
          <a:prstGeom prst="rect">
            <a:avLst/>
          </a:prstGeom>
        </p:spPr>
      </p:pic>
      <p:sp>
        <p:nvSpPr>
          <p:cNvPr id="3" name="文本框 2"/>
          <p:cNvSpPr txBox="1"/>
          <p:nvPr/>
        </p:nvSpPr>
        <p:spPr>
          <a:xfrm>
            <a:off x="3840480" y="2854820"/>
            <a:ext cx="86510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Part</a:t>
            </a:r>
            <a:endParaRPr kumimoji="0" lang="zh-CN" altLang="en-US" sz="32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4" name="文本框 3"/>
          <p:cNvSpPr txBox="1"/>
          <p:nvPr/>
        </p:nvSpPr>
        <p:spPr>
          <a:xfrm>
            <a:off x="4494340" y="3323121"/>
            <a:ext cx="49564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04</a:t>
            </a:r>
            <a:endParaRPr kumimoji="0" lang="zh-CN" altLang="en-US"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cxnSp>
        <p:nvCxnSpPr>
          <p:cNvPr id="5" name="直接连接符 4"/>
          <p:cNvCxnSpPr/>
          <p:nvPr/>
        </p:nvCxnSpPr>
        <p:spPr>
          <a:xfrm flipH="1">
            <a:off x="4273034" y="3147207"/>
            <a:ext cx="537635" cy="51039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30176" y="2615235"/>
            <a:ext cx="2236510"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black"/>
                </a:solidFill>
                <a:effectLst/>
                <a:uLnTx/>
                <a:uFillTx/>
                <a:latin typeface="方正黑体简体" panose="02010601030101010101" pitchFamily="2" charset="-122"/>
                <a:ea typeface="方正黑体简体" panose="02010601030101010101" pitchFamily="2" charset="-122"/>
                <a:cs typeface="+mn-cs"/>
              </a:rPr>
              <a:t>各方观点</a:t>
            </a:r>
          </a:p>
        </p:txBody>
      </p:sp>
      <p:sp>
        <p:nvSpPr>
          <p:cNvPr id="7" name="文本框 6"/>
          <p:cNvSpPr txBox="1"/>
          <p:nvPr/>
        </p:nvSpPr>
        <p:spPr>
          <a:xfrm>
            <a:off x="5819523" y="3353674"/>
            <a:ext cx="1704313" cy="1025537"/>
          </a:xfrm>
          <a:prstGeom prst="rect">
            <a:avLst/>
          </a:prstGeom>
          <a:noFill/>
        </p:spPr>
        <p:txBody>
          <a:bodyPr wrap="none" rtlCol="0">
            <a:spAutoFit/>
          </a:bodyPr>
          <a:lstStyle/>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“天下”情怀</a:t>
            </a: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“中国方案”</a:t>
            </a: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大国外交</a:t>
            </a:r>
          </a:p>
        </p:txBody>
      </p:sp>
    </p:spTree>
    <p:extLst>
      <p:ext uri="{BB962C8B-B14F-4D97-AF65-F5344CB8AC3E}">
        <p14:creationId xmlns:p14="http://schemas.microsoft.com/office/powerpoint/2010/main" val="4248560887"/>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8000">
                                          <p:cBhvr additive="base">
                                            <p:cTn id="11" dur="5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8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8000">
                                          <p:cBhvr additive="base">
                                            <p:cTn id="15" dur="50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48000">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14:bounceEnd="48000">
                                          <p:cBhvr additive="base">
                                            <p:cTn id="19" dur="500" fill="hold"/>
                                            <p:tgtEl>
                                              <p:spTgt spid="5"/>
                                            </p:tgtEl>
                                            <p:attrNameLst>
                                              <p:attrName>ppt_x</p:attrName>
                                            </p:attrNameLst>
                                          </p:cBhvr>
                                          <p:tavLst>
                                            <p:tav tm="0">
                                              <p:val>
                                                <p:strVal val="0-#ppt_w/2"/>
                                              </p:val>
                                            </p:tav>
                                            <p:tav tm="100000">
                                              <p:val>
                                                <p:strVal val="#ppt_x"/>
                                              </p:val>
                                            </p:tav>
                                          </p:tavLst>
                                        </p:anim>
                                        <p:anim calcmode="lin" valueType="num" p14:bounceEnd="48000">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8000">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14:bounceEnd="48000">
                                          <p:cBhvr additive="base">
                                            <p:cTn id="23" dur="500" fill="hold"/>
                                            <p:tgtEl>
                                              <p:spTgt spid="6"/>
                                            </p:tgtEl>
                                            <p:attrNameLst>
                                              <p:attrName>ppt_x</p:attrName>
                                            </p:attrNameLst>
                                          </p:cBhvr>
                                          <p:tavLst>
                                            <p:tav tm="0">
                                              <p:val>
                                                <p:strVal val="0-#ppt_w/2"/>
                                              </p:val>
                                            </p:tav>
                                            <p:tav tm="100000">
                                              <p:val>
                                                <p:strVal val="#ppt_x"/>
                                              </p:val>
                                            </p:tav>
                                          </p:tavLst>
                                        </p:anim>
                                        <p:anim calcmode="lin" valueType="num" p14:bounceEnd="48000">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48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8000">
                                          <p:cBhvr additive="base">
                                            <p:cTn id="27" dur="500" fill="hold"/>
                                            <p:tgtEl>
                                              <p:spTgt spid="7"/>
                                            </p:tgtEl>
                                            <p:attrNameLst>
                                              <p:attrName>ppt_x</p:attrName>
                                            </p:attrNameLst>
                                          </p:cBhvr>
                                          <p:tavLst>
                                            <p:tav tm="0">
                                              <p:val>
                                                <p:strVal val="0-#ppt_w/2"/>
                                              </p:val>
                                            </p:tav>
                                            <p:tav tm="100000">
                                              <p:val>
                                                <p:strVal val="#ppt_x"/>
                                              </p:val>
                                            </p:tav>
                                          </p:tavLst>
                                        </p:anim>
                                        <p:anim calcmode="lin" valueType="num" p14:bounceEnd="48000">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0-#ppt_w/2"/>
                                              </p:val>
                                            </p:tav>
                                            <p:tav tm="100000">
                                              <p:val>
                                                <p:strVal val="#ppt_x"/>
                                              </p:val>
                                            </p:tav>
                                          </p:tavLst>
                                        </p:anim>
                                        <p:anim calcmode="lin" valueType="num">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2075" y="1774"/>
            <a:ext cx="6707794" cy="6840842"/>
          </a:xfrm>
          <a:prstGeom prst="rect">
            <a:avLst/>
          </a:prstGeom>
        </p:spPr>
      </p:pic>
      <p:pic>
        <p:nvPicPr>
          <p:cNvPr id="6" name="图片 5"/>
          <p:cNvPicPr>
            <a:picLocks noChangeAspect="1"/>
          </p:cNvPicPr>
          <p:nvPr/>
        </p:nvPicPr>
        <p:blipFill>
          <a:blip r:embed="rId4"/>
          <a:stretch>
            <a:fillRect/>
          </a:stretch>
        </p:blipFill>
        <p:spPr>
          <a:xfrm>
            <a:off x="2950976" y="0"/>
            <a:ext cx="3768743" cy="6858000"/>
          </a:xfrm>
          <a:prstGeom prst="rect">
            <a:avLst/>
          </a:prstGeom>
        </p:spPr>
      </p:pic>
      <p:grpSp>
        <p:nvGrpSpPr>
          <p:cNvPr id="2" name="组合 1"/>
          <p:cNvGrpSpPr/>
          <p:nvPr/>
        </p:nvGrpSpPr>
        <p:grpSpPr>
          <a:xfrm>
            <a:off x="6354644" y="1201472"/>
            <a:ext cx="4893927" cy="1101818"/>
            <a:chOff x="6354644" y="1201472"/>
            <a:chExt cx="4893927" cy="1101818"/>
          </a:xfrm>
        </p:grpSpPr>
        <p:sp>
          <p:nvSpPr>
            <p:cNvPr id="13" name="矩形 12"/>
            <p:cNvSpPr/>
            <p:nvPr/>
          </p:nvSpPr>
          <p:spPr>
            <a:xfrm>
              <a:off x="6456053" y="1201472"/>
              <a:ext cx="1840127" cy="400110"/>
            </a:xfrm>
            <a:prstGeom prst="rect">
              <a:avLst/>
            </a:prstGeom>
          </p:spPr>
          <p:txBody>
            <a:bodyPr wrap="square">
              <a:spAutoFit/>
            </a:bodyPr>
            <a:lstStyle/>
            <a:p>
              <a:pPr lvl="0" algn="r">
                <a:defRPr/>
              </a:pPr>
              <a:r>
                <a:rPr lang="zh-CN" altLang="en-US" sz="2000" b="1" dirty="0">
                  <a:solidFill>
                    <a:prstClr val="black"/>
                  </a:solidFill>
                  <a:latin typeface="Calibri"/>
                  <a:ea typeface="方正黑体简体" panose="02010601030101010101" pitchFamily="2" charset="-122"/>
                </a:rPr>
                <a:t>“天下”情怀</a:t>
              </a:r>
              <a:endParaRPr kumimoji="0" lang="zh-CN" altLang="en-US" sz="2000" b="1"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16" name="椭圆 15"/>
            <p:cNvSpPr/>
            <p:nvPr/>
          </p:nvSpPr>
          <p:spPr>
            <a:xfrm>
              <a:off x="6354644" y="1266147"/>
              <a:ext cx="334107" cy="33410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rPr>
                <a:t>1</a:t>
              </a:r>
              <a:endParaRPr kumimoji="0" lang="zh-CN" altLang="en-US"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endParaRPr>
            </a:p>
          </p:txBody>
        </p:sp>
        <p:sp>
          <p:nvSpPr>
            <p:cNvPr id="18" name="矩形 17"/>
            <p:cNvSpPr/>
            <p:nvPr/>
          </p:nvSpPr>
          <p:spPr>
            <a:xfrm>
              <a:off x="6688751" y="1515061"/>
              <a:ext cx="4559820" cy="788229"/>
            </a:xfrm>
            <a:prstGeom prst="rect">
              <a:avLst/>
            </a:prstGeom>
          </p:spPr>
          <p:txBody>
            <a:bodyPr wrap="square">
              <a:spAutoFit/>
            </a:bodyPr>
            <a:lstStyle/>
            <a:p>
              <a:pPr>
                <a:lnSpc>
                  <a:spcPct val="150000"/>
                </a:lnSpc>
              </a:pP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推动建设人类命运共同体，源自中华文明历经沧桑始终不变的“天下”情怀。</a:t>
              </a:r>
            </a:p>
          </p:txBody>
        </p:sp>
      </p:grpSp>
      <p:grpSp>
        <p:nvGrpSpPr>
          <p:cNvPr id="3" name="组合 2"/>
          <p:cNvGrpSpPr/>
          <p:nvPr/>
        </p:nvGrpSpPr>
        <p:grpSpPr>
          <a:xfrm>
            <a:off x="5727756" y="2997654"/>
            <a:ext cx="4893927" cy="1101818"/>
            <a:chOff x="5802657" y="2515081"/>
            <a:chExt cx="4893927" cy="1101818"/>
          </a:xfrm>
        </p:grpSpPr>
        <p:sp>
          <p:nvSpPr>
            <p:cNvPr id="19" name="矩形 18"/>
            <p:cNvSpPr/>
            <p:nvPr/>
          </p:nvSpPr>
          <p:spPr>
            <a:xfrm>
              <a:off x="5904067" y="2515081"/>
              <a:ext cx="1840126" cy="400110"/>
            </a:xfrm>
            <a:prstGeom prst="rect">
              <a:avLst/>
            </a:prstGeom>
          </p:spPr>
          <p:txBody>
            <a:bodyPr wrap="square">
              <a:spAutoFit/>
            </a:bodyPr>
            <a:lstStyle/>
            <a:p>
              <a:pPr lvl="0" algn="r">
                <a:defRPr/>
              </a:pPr>
              <a:r>
                <a:rPr lang="zh-CN" altLang="en-US" sz="2000" b="1" dirty="0">
                  <a:solidFill>
                    <a:prstClr val="black"/>
                  </a:solidFill>
                  <a:latin typeface="Calibri"/>
                  <a:ea typeface="方正黑体简体" panose="02010601030101010101" pitchFamily="2" charset="-122"/>
                </a:rPr>
                <a:t>“中国方案”</a:t>
              </a:r>
            </a:p>
          </p:txBody>
        </p:sp>
        <p:sp>
          <p:nvSpPr>
            <p:cNvPr id="20" name="椭圆 19"/>
            <p:cNvSpPr/>
            <p:nvPr/>
          </p:nvSpPr>
          <p:spPr>
            <a:xfrm>
              <a:off x="5802657" y="2579756"/>
              <a:ext cx="334107" cy="33410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rPr>
                <a:t>2</a:t>
              </a:r>
              <a:endParaRPr kumimoji="0" lang="zh-CN" altLang="en-US"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endParaRPr>
            </a:p>
          </p:txBody>
        </p:sp>
        <p:sp>
          <p:nvSpPr>
            <p:cNvPr id="21" name="矩形 20"/>
            <p:cNvSpPr/>
            <p:nvPr/>
          </p:nvSpPr>
          <p:spPr>
            <a:xfrm>
              <a:off x="6136764" y="2828670"/>
              <a:ext cx="4559820" cy="788229"/>
            </a:xfrm>
            <a:prstGeom prst="rect">
              <a:avLst/>
            </a:prstGeom>
          </p:spPr>
          <p:txBody>
            <a:bodyPr wrap="square">
              <a:spAutoFit/>
            </a:bodyPr>
            <a:lstStyle/>
            <a:p>
              <a:pPr>
                <a:lnSpc>
                  <a:spcPct val="150000"/>
                </a:lnSpc>
              </a:pP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推动建设人类命运共同体，是中国领导人基于对世界大势的准确把握而贡献的“中国方案”。</a:t>
              </a:r>
            </a:p>
          </p:txBody>
        </p:sp>
      </p:grpSp>
      <p:grpSp>
        <p:nvGrpSpPr>
          <p:cNvPr id="4" name="组合 3"/>
          <p:cNvGrpSpPr/>
          <p:nvPr/>
        </p:nvGrpSpPr>
        <p:grpSpPr>
          <a:xfrm>
            <a:off x="3522747" y="4480248"/>
            <a:ext cx="4993724" cy="1101112"/>
            <a:chOff x="5480660" y="3765970"/>
            <a:chExt cx="4993724" cy="1101112"/>
          </a:xfrm>
        </p:grpSpPr>
        <p:sp>
          <p:nvSpPr>
            <p:cNvPr id="22" name="矩形 21"/>
            <p:cNvSpPr/>
            <p:nvPr/>
          </p:nvSpPr>
          <p:spPr>
            <a:xfrm>
              <a:off x="5582070" y="3765970"/>
              <a:ext cx="1512916" cy="400110"/>
            </a:xfrm>
            <a:prstGeom prst="rect">
              <a:avLst/>
            </a:prstGeom>
          </p:spPr>
          <p:txBody>
            <a:bodyPr wrap="square">
              <a:spAutoFit/>
            </a:bodyPr>
            <a:lstStyle/>
            <a:p>
              <a:pPr lvl="0" algn="r">
                <a:defRPr/>
              </a:pPr>
              <a:r>
                <a:rPr lang="zh-CN" altLang="en-US" sz="2000" b="1" dirty="0">
                  <a:solidFill>
                    <a:prstClr val="black"/>
                  </a:solidFill>
                  <a:latin typeface="Calibri"/>
                  <a:ea typeface="方正黑体简体" panose="02010601030101010101" pitchFamily="2" charset="-122"/>
                </a:rPr>
                <a:t>大国外交</a:t>
              </a:r>
            </a:p>
          </p:txBody>
        </p:sp>
        <p:sp>
          <p:nvSpPr>
            <p:cNvPr id="23" name="椭圆 22"/>
            <p:cNvSpPr/>
            <p:nvPr/>
          </p:nvSpPr>
          <p:spPr>
            <a:xfrm>
              <a:off x="5480660" y="3830645"/>
              <a:ext cx="334107" cy="33410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rPr>
                <a:t>3</a:t>
              </a:r>
              <a:endParaRPr kumimoji="0" lang="zh-CN" altLang="en-US"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endParaRPr>
            </a:p>
          </p:txBody>
        </p:sp>
        <p:sp>
          <p:nvSpPr>
            <p:cNvPr id="24" name="矩形 23"/>
            <p:cNvSpPr/>
            <p:nvPr/>
          </p:nvSpPr>
          <p:spPr>
            <a:xfrm>
              <a:off x="5814766" y="4079559"/>
              <a:ext cx="4659618" cy="787523"/>
            </a:xfrm>
            <a:prstGeom prst="rect">
              <a:avLst/>
            </a:prstGeom>
          </p:spPr>
          <p:txBody>
            <a:bodyPr wrap="square">
              <a:spAutoFit/>
            </a:bodyPr>
            <a:lstStyle/>
            <a:p>
              <a:pPr>
                <a:lnSpc>
                  <a:spcPct val="150000"/>
                </a:lnSpc>
              </a:pP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推动建设人类命运共同体，是新时期中国特色大国外交的生动实践。</a:t>
              </a:r>
            </a:p>
          </p:txBody>
        </p:sp>
      </p:grpSp>
      <p:grpSp>
        <p:nvGrpSpPr>
          <p:cNvPr id="14" name="组合 13"/>
          <p:cNvGrpSpPr/>
          <p:nvPr/>
        </p:nvGrpSpPr>
        <p:grpSpPr>
          <a:xfrm>
            <a:off x="383416" y="1600254"/>
            <a:ext cx="3767878" cy="2379300"/>
            <a:chOff x="847665" y="859941"/>
            <a:chExt cx="3767878" cy="2379300"/>
          </a:xfrm>
        </p:grpSpPr>
        <p:sp>
          <p:nvSpPr>
            <p:cNvPr id="7" name="文本框 6"/>
            <p:cNvSpPr txBox="1"/>
            <p:nvPr/>
          </p:nvSpPr>
          <p:spPr>
            <a:xfrm>
              <a:off x="1094546" y="859941"/>
              <a:ext cx="3289811" cy="523220"/>
            </a:xfrm>
            <a:prstGeom prst="rect">
              <a:avLst/>
            </a:prstGeom>
            <a:noFill/>
          </p:spPr>
          <p:txBody>
            <a:bodyPr wrap="none" rtlCol="0">
              <a:spAutoFit/>
            </a:bodyPr>
            <a:lstStyle/>
            <a:p>
              <a:pPr lvl="0" algn="ctr">
                <a:defRPr/>
              </a:pPr>
              <a:r>
                <a:rPr lang="en-US" altLang="zh-CN" sz="2800" cap="all" dirty="0">
                  <a:solidFill>
                    <a:prstClr val="black"/>
                  </a:solidFill>
                  <a:latin typeface="Calibri"/>
                  <a:ea typeface="方正黑体简体" panose="02010601030101010101" pitchFamily="2" charset="-122"/>
                </a:rPr>
                <a:t>View of all parties</a:t>
              </a:r>
              <a:endParaRPr kumimoji="0" lang="zh-CN" altLang="en-US" sz="2000" b="0" i="0" u="none" strike="noStrike" kern="1200" cap="all" spc="0" normalizeH="0" noProof="0" dirty="0">
                <a:ln>
                  <a:noFill/>
                </a:ln>
                <a:solidFill>
                  <a:prstClr val="black"/>
                </a:solidFill>
                <a:effectLst/>
                <a:uLnTx/>
                <a:uFillTx/>
                <a:latin typeface="Calibri"/>
                <a:ea typeface="方正黑体简体" panose="02010601030101010101" pitchFamily="2" charset="-122"/>
                <a:cs typeface="+mn-cs"/>
              </a:endParaRPr>
            </a:p>
          </p:txBody>
        </p:sp>
        <p:sp>
          <p:nvSpPr>
            <p:cNvPr id="17" name="矩形 16"/>
            <p:cNvSpPr/>
            <p:nvPr/>
          </p:nvSpPr>
          <p:spPr>
            <a:xfrm>
              <a:off x="847665" y="1794550"/>
              <a:ext cx="3767878" cy="1444691"/>
            </a:xfrm>
            <a:prstGeom prst="rect">
              <a:avLst/>
            </a:prstGeom>
          </p:spPr>
          <p:txBody>
            <a:bodyPr wrap="square">
              <a:spAutoFit/>
            </a:bodyPr>
            <a:lstStyle/>
            <a:p>
              <a:pPr algn="just">
                <a:lnSpc>
                  <a:spcPct val="150000"/>
                </a:lnSpc>
              </a:pP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从国与国双边的命运共同体，到区域内的命运共同体，到人类命运共同体</a:t>
              </a:r>
              <a:r>
                <a:rPr lang="en-US" altLang="zh-CN"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a:t>
              </a: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两年多时间里，国家主席习近平</a:t>
              </a:r>
              <a:r>
                <a:rPr lang="en-US" altLang="zh-CN"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60</a:t>
              </a: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多次谈及“命运共同体”，深入思考事关人类命运的宏大课题，展现出中国领导人面向未来的长远眼光、博大胸襟和历史担当。</a:t>
              </a:r>
            </a:p>
          </p:txBody>
        </p:sp>
        <p:cxnSp>
          <p:nvCxnSpPr>
            <p:cNvPr id="28" name="直接连接符 27"/>
            <p:cNvCxnSpPr>
              <a:cxnSpLocks/>
            </p:cNvCxnSpPr>
            <p:nvPr/>
          </p:nvCxnSpPr>
          <p:spPr>
            <a:xfrm>
              <a:off x="1632424" y="1571132"/>
              <a:ext cx="209959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9" name="组合 28">
            <a:extLst>
              <a:ext uri="{FF2B5EF4-FFF2-40B4-BE49-F238E27FC236}">
                <a16:creationId xmlns:a16="http://schemas.microsoft.com/office/drawing/2014/main" id="{78EADBCF-5077-4C27-905D-5B0258DFFF4A}"/>
              </a:ext>
            </a:extLst>
          </p:cNvPr>
          <p:cNvGrpSpPr/>
          <p:nvPr/>
        </p:nvGrpSpPr>
        <p:grpSpPr>
          <a:xfrm>
            <a:off x="64293" y="254705"/>
            <a:ext cx="2768657" cy="990217"/>
            <a:chOff x="64293" y="254705"/>
            <a:chExt cx="2768657" cy="990217"/>
          </a:xfrm>
        </p:grpSpPr>
        <p:pic>
          <p:nvPicPr>
            <p:cNvPr id="30" name="图片 29">
              <a:extLst>
                <a:ext uri="{FF2B5EF4-FFF2-40B4-BE49-F238E27FC236}">
                  <a16:creationId xmlns:a16="http://schemas.microsoft.com/office/drawing/2014/main" id="{4D56C3DF-01AA-4393-8B59-E7B3079BE268}"/>
                </a:ext>
              </a:extLst>
            </p:cNvPr>
            <p:cNvPicPr>
              <a:picLocks noChangeAspect="1"/>
            </p:cNvPicPr>
            <p:nvPr/>
          </p:nvPicPr>
          <p:blipFill>
            <a:blip r:embed="rId5"/>
            <a:stretch>
              <a:fillRect/>
            </a:stretch>
          </p:blipFill>
          <p:spPr>
            <a:xfrm>
              <a:off x="64293" y="254705"/>
              <a:ext cx="847725" cy="990217"/>
            </a:xfrm>
            <a:prstGeom prst="rect">
              <a:avLst/>
            </a:prstGeom>
          </p:spPr>
        </p:pic>
        <p:sp>
          <p:nvSpPr>
            <p:cNvPr id="31" name="AutoShape 28">
              <a:extLst>
                <a:ext uri="{FF2B5EF4-FFF2-40B4-BE49-F238E27FC236}">
                  <a16:creationId xmlns:a16="http://schemas.microsoft.com/office/drawing/2014/main" id="{1652CADE-ADF4-4539-B602-202B6D90E194}"/>
                </a:ext>
              </a:extLst>
            </p:cNvPr>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2" name="文本框 31">
              <a:extLst>
                <a:ext uri="{FF2B5EF4-FFF2-40B4-BE49-F238E27FC236}">
                  <a16:creationId xmlns:a16="http://schemas.microsoft.com/office/drawing/2014/main" id="{85D6612C-BCDF-4764-A014-CACD91B138DA}"/>
                </a:ext>
              </a:extLst>
            </p:cNvPr>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04</a:t>
              </a:r>
              <a:endParaRPr kumimoji="0" lang="zh-CN" altLang="en-US"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33" name="文本框 32">
              <a:extLst>
                <a:ext uri="{FF2B5EF4-FFF2-40B4-BE49-F238E27FC236}">
                  <a16:creationId xmlns:a16="http://schemas.microsoft.com/office/drawing/2014/main" id="{59BA548E-879C-4E2C-BDB7-2110904B67FB}"/>
                </a:ext>
              </a:extLst>
            </p:cNvPr>
            <p:cNvSpPr txBox="1"/>
            <p:nvPr/>
          </p:nvSpPr>
          <p:spPr>
            <a:xfrm>
              <a:off x="1006809" y="465389"/>
              <a:ext cx="1826141"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dirty="0">
                  <a:solidFill>
                    <a:prstClr val="black"/>
                  </a:solidFill>
                  <a:latin typeface="Calibri Light"/>
                  <a:ea typeface="方正黑体简体" panose="02010601030101010101" pitchFamily="2" charset="-122"/>
                </a:rPr>
                <a:t>各方观点</a:t>
              </a:r>
              <a:endParaRPr kumimoji="0" lang="zh-CN" altLang="en-US"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Tree>
    <p:extLst>
      <p:ext uri="{BB962C8B-B14F-4D97-AF65-F5344CB8AC3E}">
        <p14:creationId xmlns:p14="http://schemas.microsoft.com/office/powerpoint/2010/main" val="1706432568"/>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14:bounceEnd="40000">
                                          <p:cBhvr additive="base">
                                            <p:cTn id="7" dur="500" fill="hold"/>
                                            <p:tgtEl>
                                              <p:spTgt spid="29"/>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2" presetClass="entr" presetSubtype="1"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par>
                                    <p:cTn id="12" presetID="22" presetClass="entr" presetSubtype="2" fill="hold" nodeType="withEffect">
                                      <p:stCondLst>
                                        <p:cond delay="500"/>
                                      </p:stCondLst>
                                      <p:childTnLst>
                                        <p:set>
                                          <p:cBhvr>
                                            <p:cTn id="13" dur="1" fill="hold">
                                              <p:stCondLst>
                                                <p:cond delay="0"/>
                                              </p:stCondLst>
                                            </p:cTn>
                                            <p:tgtEl>
                                              <p:spTgt spid="5"/>
                                            </p:tgtEl>
                                            <p:attrNameLst>
                                              <p:attrName>style.visibility</p:attrName>
                                            </p:attrNameLst>
                                          </p:cBhvr>
                                          <p:to>
                                            <p:strVal val="visible"/>
                                          </p:to>
                                        </p:set>
                                        <p:animEffect transition="in" filter="wipe(right)">
                                          <p:cBhvr>
                                            <p:cTn id="14" dur="500"/>
                                            <p:tgtEl>
                                              <p:spTgt spid="5"/>
                                            </p:tgtEl>
                                          </p:cBhvr>
                                        </p:animEffect>
                                      </p:childTnLst>
                                    </p:cTn>
                                  </p:par>
                                  <p:par>
                                    <p:cTn id="15" presetID="12" presetClass="entr" presetSubtype="8" fill="hold" nodeType="withEffect">
                                      <p:stCondLst>
                                        <p:cond delay="100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p:tgtEl>
                                              <p:spTgt spid="14"/>
                                            </p:tgtEl>
                                            <p:attrNameLst>
                                              <p:attrName>ppt_x</p:attrName>
                                            </p:attrNameLst>
                                          </p:cBhvr>
                                          <p:tavLst>
                                            <p:tav tm="0">
                                              <p:val>
                                                <p:strVal val="#ppt_x-#ppt_w*1.125000"/>
                                              </p:val>
                                            </p:tav>
                                            <p:tav tm="100000">
                                              <p:val>
                                                <p:strVal val="#ppt_x"/>
                                              </p:val>
                                            </p:tav>
                                          </p:tavLst>
                                        </p:anim>
                                        <p:animEffect transition="in" filter="wipe(right)">
                                          <p:cBhvr>
                                            <p:cTn id="18" dur="500"/>
                                            <p:tgtEl>
                                              <p:spTgt spid="14"/>
                                            </p:tgtEl>
                                          </p:cBhvr>
                                        </p:animEffect>
                                      </p:childTnLst>
                                    </p:cTn>
                                  </p:par>
                                  <p:par>
                                    <p:cTn id="19" presetID="22" presetClass="entr" presetSubtype="8" fill="hold" nodeType="withEffect">
                                      <p:stCondLst>
                                        <p:cond delay="1250"/>
                                      </p:stCondLst>
                                      <p:childTnLst>
                                        <p:set>
                                          <p:cBhvr>
                                            <p:cTn id="20" dur="1" fill="hold">
                                              <p:stCondLst>
                                                <p:cond delay="0"/>
                                              </p:stCondLst>
                                            </p:cTn>
                                            <p:tgtEl>
                                              <p:spTgt spid="2"/>
                                            </p:tgtEl>
                                            <p:attrNameLst>
                                              <p:attrName>style.visibility</p:attrName>
                                            </p:attrNameLst>
                                          </p:cBhvr>
                                          <p:to>
                                            <p:strVal val="visible"/>
                                          </p:to>
                                        </p:set>
                                        <p:animEffect transition="in" filter="wipe(left)">
                                          <p:cBhvr>
                                            <p:cTn id="21" dur="500"/>
                                            <p:tgtEl>
                                              <p:spTgt spid="2"/>
                                            </p:tgtEl>
                                          </p:cBhvr>
                                        </p:animEffect>
                                      </p:childTnLst>
                                    </p:cTn>
                                  </p:par>
                                  <p:par>
                                    <p:cTn id="22" presetID="22" presetClass="entr" presetSubtype="8" fill="hold" nodeType="withEffect">
                                      <p:stCondLst>
                                        <p:cond delay="1500"/>
                                      </p:stCondLst>
                                      <p:childTnLst>
                                        <p:set>
                                          <p:cBhvr>
                                            <p:cTn id="23" dur="1" fill="hold">
                                              <p:stCondLst>
                                                <p:cond delay="0"/>
                                              </p:stCondLst>
                                            </p:cTn>
                                            <p:tgtEl>
                                              <p:spTgt spid="3"/>
                                            </p:tgtEl>
                                            <p:attrNameLst>
                                              <p:attrName>style.visibility</p:attrName>
                                            </p:attrNameLst>
                                          </p:cBhvr>
                                          <p:to>
                                            <p:strVal val="visible"/>
                                          </p:to>
                                        </p:set>
                                        <p:animEffect transition="in" filter="wipe(left)">
                                          <p:cBhvr>
                                            <p:cTn id="24" dur="500"/>
                                            <p:tgtEl>
                                              <p:spTgt spid="3"/>
                                            </p:tgtEl>
                                          </p:cBhvr>
                                        </p:animEffect>
                                      </p:childTnLst>
                                    </p:cTn>
                                  </p:par>
                                  <p:par>
                                    <p:cTn id="25" presetID="22" presetClass="entr" presetSubtype="8" fill="hold" nodeType="withEffect">
                                      <p:stCondLst>
                                        <p:cond delay="175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2" presetClass="entr" presetSubtype="1"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par>
                                    <p:cTn id="12" presetID="22" presetClass="entr" presetSubtype="2" fill="hold" nodeType="withEffect">
                                      <p:stCondLst>
                                        <p:cond delay="500"/>
                                      </p:stCondLst>
                                      <p:childTnLst>
                                        <p:set>
                                          <p:cBhvr>
                                            <p:cTn id="13" dur="1" fill="hold">
                                              <p:stCondLst>
                                                <p:cond delay="0"/>
                                              </p:stCondLst>
                                            </p:cTn>
                                            <p:tgtEl>
                                              <p:spTgt spid="5"/>
                                            </p:tgtEl>
                                            <p:attrNameLst>
                                              <p:attrName>style.visibility</p:attrName>
                                            </p:attrNameLst>
                                          </p:cBhvr>
                                          <p:to>
                                            <p:strVal val="visible"/>
                                          </p:to>
                                        </p:set>
                                        <p:animEffect transition="in" filter="wipe(right)">
                                          <p:cBhvr>
                                            <p:cTn id="14" dur="500"/>
                                            <p:tgtEl>
                                              <p:spTgt spid="5"/>
                                            </p:tgtEl>
                                          </p:cBhvr>
                                        </p:animEffect>
                                      </p:childTnLst>
                                    </p:cTn>
                                  </p:par>
                                  <p:par>
                                    <p:cTn id="15" presetID="12" presetClass="entr" presetSubtype="8" fill="hold" nodeType="withEffect">
                                      <p:stCondLst>
                                        <p:cond delay="100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p:tgtEl>
                                              <p:spTgt spid="14"/>
                                            </p:tgtEl>
                                            <p:attrNameLst>
                                              <p:attrName>ppt_x</p:attrName>
                                            </p:attrNameLst>
                                          </p:cBhvr>
                                          <p:tavLst>
                                            <p:tav tm="0">
                                              <p:val>
                                                <p:strVal val="#ppt_x-#ppt_w*1.125000"/>
                                              </p:val>
                                            </p:tav>
                                            <p:tav tm="100000">
                                              <p:val>
                                                <p:strVal val="#ppt_x"/>
                                              </p:val>
                                            </p:tav>
                                          </p:tavLst>
                                        </p:anim>
                                        <p:animEffect transition="in" filter="wipe(right)">
                                          <p:cBhvr>
                                            <p:cTn id="18" dur="500"/>
                                            <p:tgtEl>
                                              <p:spTgt spid="14"/>
                                            </p:tgtEl>
                                          </p:cBhvr>
                                        </p:animEffect>
                                      </p:childTnLst>
                                    </p:cTn>
                                  </p:par>
                                  <p:par>
                                    <p:cTn id="19" presetID="12" presetClass="entr" presetSubtype="2" fill="hold" nodeType="withEffect">
                                      <p:stCondLst>
                                        <p:cond delay="100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p:tgtEl>
                                              <p:spTgt spid="15"/>
                                            </p:tgtEl>
                                            <p:attrNameLst>
                                              <p:attrName>ppt_x</p:attrName>
                                            </p:attrNameLst>
                                          </p:cBhvr>
                                          <p:tavLst>
                                            <p:tav tm="0">
                                              <p:val>
                                                <p:strVal val="#ppt_x+#ppt_w*1.125000"/>
                                              </p:val>
                                            </p:tav>
                                            <p:tav tm="100000">
                                              <p:val>
                                                <p:strVal val="#ppt_x"/>
                                              </p:val>
                                            </p:tav>
                                          </p:tavLst>
                                        </p:anim>
                                        <p:animEffect transition="in" filter="wipe(left)">
                                          <p:cBhvr>
                                            <p:cTn id="22" dur="500"/>
                                            <p:tgtEl>
                                              <p:spTgt spid="15"/>
                                            </p:tgtEl>
                                          </p:cBhvr>
                                        </p:animEffect>
                                      </p:childTnLst>
                                    </p:cTn>
                                  </p:par>
                                  <p:par>
                                    <p:cTn id="23" presetID="22" presetClass="entr" presetSubtype="8" fill="hold" nodeType="withEffect">
                                      <p:stCondLst>
                                        <p:cond delay="1250"/>
                                      </p:stCondLst>
                                      <p:childTnLst>
                                        <p:set>
                                          <p:cBhvr>
                                            <p:cTn id="24" dur="1" fill="hold">
                                              <p:stCondLst>
                                                <p:cond delay="0"/>
                                              </p:stCondLst>
                                            </p:cTn>
                                            <p:tgtEl>
                                              <p:spTgt spid="2"/>
                                            </p:tgtEl>
                                            <p:attrNameLst>
                                              <p:attrName>style.visibility</p:attrName>
                                            </p:attrNameLst>
                                          </p:cBhvr>
                                          <p:to>
                                            <p:strVal val="visible"/>
                                          </p:to>
                                        </p:set>
                                        <p:animEffect transition="in" filter="wipe(left)">
                                          <p:cBhvr>
                                            <p:cTn id="25" dur="500"/>
                                            <p:tgtEl>
                                              <p:spTgt spid="2"/>
                                            </p:tgtEl>
                                          </p:cBhvr>
                                        </p:animEffect>
                                      </p:childTnLst>
                                    </p:cTn>
                                  </p:par>
                                  <p:par>
                                    <p:cTn id="26" presetID="22" presetClass="entr" presetSubtype="8" fill="hold" nodeType="withEffect">
                                      <p:stCondLst>
                                        <p:cond delay="1500"/>
                                      </p:stCondLst>
                                      <p:childTnLst>
                                        <p:set>
                                          <p:cBhvr>
                                            <p:cTn id="27" dur="1" fill="hold">
                                              <p:stCondLst>
                                                <p:cond delay="0"/>
                                              </p:stCondLst>
                                            </p:cTn>
                                            <p:tgtEl>
                                              <p:spTgt spid="3"/>
                                            </p:tgtEl>
                                            <p:attrNameLst>
                                              <p:attrName>style.visibility</p:attrName>
                                            </p:attrNameLst>
                                          </p:cBhvr>
                                          <p:to>
                                            <p:strVal val="visible"/>
                                          </p:to>
                                        </p:set>
                                        <p:animEffect transition="in" filter="wipe(left)">
                                          <p:cBhvr>
                                            <p:cTn id="28" dur="500"/>
                                            <p:tgtEl>
                                              <p:spTgt spid="3"/>
                                            </p:tgtEl>
                                          </p:cBhvr>
                                        </p:animEffect>
                                      </p:childTnLst>
                                    </p:cTn>
                                  </p:par>
                                  <p:par>
                                    <p:cTn id="29" presetID="22" presetClass="entr" presetSubtype="8" fill="hold" nodeType="withEffect">
                                      <p:stCondLst>
                                        <p:cond delay="1750"/>
                                      </p:stCondLst>
                                      <p:childTnLst>
                                        <p:set>
                                          <p:cBhvr>
                                            <p:cTn id="30" dur="1" fill="hold">
                                              <p:stCondLst>
                                                <p:cond delay="0"/>
                                              </p:stCondLst>
                                            </p:cTn>
                                            <p:tgtEl>
                                              <p:spTgt spid="4"/>
                                            </p:tgtEl>
                                            <p:attrNameLst>
                                              <p:attrName>style.visibility</p:attrName>
                                            </p:attrNameLst>
                                          </p:cBhvr>
                                          <p:to>
                                            <p:strVal val="visible"/>
                                          </p:to>
                                        </p:set>
                                        <p:animEffect transition="in" filter="wipe(left)">
                                          <p:cBhvr>
                                            <p:cTn id="31" dur="500"/>
                                            <p:tgtEl>
                                              <p:spTgt spid="4"/>
                                            </p:tgtEl>
                                          </p:cBhvr>
                                        </p:animEffect>
                                      </p:childTnLst>
                                    </p:cTn>
                                  </p:par>
                                  <p:par>
                                    <p:cTn id="32" presetID="22" presetClass="entr" presetSubtype="8" fill="hold" nodeType="withEffect">
                                      <p:stCondLst>
                                        <p:cond delay="2000"/>
                                      </p:stCondLst>
                                      <p:childTnLst>
                                        <p:set>
                                          <p:cBhvr>
                                            <p:cTn id="33" dur="1" fill="hold">
                                              <p:stCondLst>
                                                <p:cond delay="0"/>
                                              </p:stCondLst>
                                            </p:cTn>
                                            <p:tgtEl>
                                              <p:spTgt spid="12"/>
                                            </p:tgtEl>
                                            <p:attrNameLst>
                                              <p:attrName>style.visibility</p:attrName>
                                            </p:attrNameLst>
                                          </p:cBhvr>
                                          <p:to>
                                            <p:strVal val="visible"/>
                                          </p:to>
                                        </p:set>
                                        <p:animEffect transition="in" filter="wipe(left)">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a:off x="0" y="66675"/>
            <a:ext cx="5359400" cy="6604000"/>
          </a:xfrm>
          <a:custGeom>
            <a:avLst/>
            <a:gdLst>
              <a:gd name="T0" fmla="*/ 0 w 3376"/>
              <a:gd name="T1" fmla="*/ 0 h 4160"/>
              <a:gd name="T2" fmla="*/ 3376 w 3376"/>
              <a:gd name="T3" fmla="*/ 1881 h 4160"/>
              <a:gd name="T4" fmla="*/ 253 w 3376"/>
              <a:gd name="T5" fmla="*/ 4160 h 4160"/>
              <a:gd name="T6" fmla="*/ 0 w 3376"/>
              <a:gd name="T7" fmla="*/ 0 h 4160"/>
            </a:gdLst>
            <a:ahLst/>
            <a:cxnLst>
              <a:cxn ang="0">
                <a:pos x="T0" y="T1"/>
              </a:cxn>
              <a:cxn ang="0">
                <a:pos x="T2" y="T3"/>
              </a:cxn>
              <a:cxn ang="0">
                <a:pos x="T4" y="T5"/>
              </a:cxn>
              <a:cxn ang="0">
                <a:pos x="T6" y="T7"/>
              </a:cxn>
            </a:cxnLst>
            <a:rect l="0" t="0" r="r" b="b"/>
            <a:pathLst>
              <a:path w="3376" h="4160">
                <a:moveTo>
                  <a:pt x="0" y="0"/>
                </a:moveTo>
                <a:lnTo>
                  <a:pt x="3376" y="1881"/>
                </a:lnTo>
                <a:lnTo>
                  <a:pt x="253" y="4160"/>
                </a:lnTo>
                <a:lnTo>
                  <a:pt x="0" y="0"/>
                </a:lnTo>
                <a:close/>
              </a:path>
            </a:pathLst>
          </a:custGeom>
          <a:solidFill>
            <a:srgbClr val="FFFFFF"/>
          </a:solidFill>
          <a:ln w="7938" cap="flat">
            <a:solidFill>
              <a:srgbClr val="DDDDDD"/>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 name="Freeform 6"/>
          <p:cNvSpPr>
            <a:spLocks/>
          </p:cNvSpPr>
          <p:nvPr/>
        </p:nvSpPr>
        <p:spPr bwMode="auto">
          <a:xfrm>
            <a:off x="0" y="57150"/>
            <a:ext cx="5359400" cy="6532562"/>
          </a:xfrm>
          <a:custGeom>
            <a:avLst/>
            <a:gdLst>
              <a:gd name="T0" fmla="*/ 0 w 3376"/>
              <a:gd name="T1" fmla="*/ 0 h 4115"/>
              <a:gd name="T2" fmla="*/ 3376 w 3376"/>
              <a:gd name="T3" fmla="*/ 1887 h 4115"/>
              <a:gd name="T4" fmla="*/ 217 w 3376"/>
              <a:gd name="T5" fmla="*/ 4115 h 4115"/>
              <a:gd name="T6" fmla="*/ 0 w 3376"/>
              <a:gd name="T7" fmla="*/ 0 h 4115"/>
            </a:gdLst>
            <a:ahLst/>
            <a:cxnLst>
              <a:cxn ang="0">
                <a:pos x="T0" y="T1"/>
              </a:cxn>
              <a:cxn ang="0">
                <a:pos x="T2" y="T3"/>
              </a:cxn>
              <a:cxn ang="0">
                <a:pos x="T4" y="T5"/>
              </a:cxn>
              <a:cxn ang="0">
                <a:pos x="T6" y="T7"/>
              </a:cxn>
            </a:cxnLst>
            <a:rect l="0" t="0" r="r" b="b"/>
            <a:pathLst>
              <a:path w="3376" h="4115">
                <a:moveTo>
                  <a:pt x="0" y="0"/>
                </a:moveTo>
                <a:lnTo>
                  <a:pt x="3376" y="1887"/>
                </a:lnTo>
                <a:lnTo>
                  <a:pt x="217" y="4115"/>
                </a:lnTo>
                <a:lnTo>
                  <a:pt x="0" y="0"/>
                </a:lnTo>
                <a:close/>
              </a:path>
            </a:pathLst>
          </a:custGeom>
          <a:solidFill>
            <a:srgbClr val="FFFFFF"/>
          </a:solidFill>
          <a:ln w="7938" cap="flat">
            <a:solidFill>
              <a:srgbClr val="D5D5D5"/>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 name="Freeform 7"/>
          <p:cNvSpPr>
            <a:spLocks/>
          </p:cNvSpPr>
          <p:nvPr/>
        </p:nvSpPr>
        <p:spPr bwMode="auto">
          <a:xfrm>
            <a:off x="0" y="41275"/>
            <a:ext cx="5359400" cy="6473825"/>
          </a:xfrm>
          <a:custGeom>
            <a:avLst/>
            <a:gdLst>
              <a:gd name="T0" fmla="*/ 0 w 3376"/>
              <a:gd name="T1" fmla="*/ 0 h 4078"/>
              <a:gd name="T2" fmla="*/ 3376 w 3376"/>
              <a:gd name="T3" fmla="*/ 1897 h 4078"/>
              <a:gd name="T4" fmla="*/ 181 w 3376"/>
              <a:gd name="T5" fmla="*/ 4078 h 4078"/>
              <a:gd name="T6" fmla="*/ 0 w 3376"/>
              <a:gd name="T7" fmla="*/ 0 h 4078"/>
            </a:gdLst>
            <a:ahLst/>
            <a:cxnLst>
              <a:cxn ang="0">
                <a:pos x="T0" y="T1"/>
              </a:cxn>
              <a:cxn ang="0">
                <a:pos x="T2" y="T3"/>
              </a:cxn>
              <a:cxn ang="0">
                <a:pos x="T4" y="T5"/>
              </a:cxn>
              <a:cxn ang="0">
                <a:pos x="T6" y="T7"/>
              </a:cxn>
            </a:cxnLst>
            <a:rect l="0" t="0" r="r" b="b"/>
            <a:pathLst>
              <a:path w="3376" h="4078">
                <a:moveTo>
                  <a:pt x="0" y="0"/>
                </a:moveTo>
                <a:lnTo>
                  <a:pt x="3376" y="1897"/>
                </a:lnTo>
                <a:lnTo>
                  <a:pt x="181" y="4078"/>
                </a:lnTo>
                <a:lnTo>
                  <a:pt x="0" y="0"/>
                </a:lnTo>
                <a:close/>
              </a:path>
            </a:pathLst>
          </a:custGeom>
          <a:solidFill>
            <a:srgbClr val="FFFFFF"/>
          </a:solidFill>
          <a:ln w="7938" cap="flat">
            <a:solidFill>
              <a:srgbClr val="CDCCCC"/>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 name="Freeform 8"/>
          <p:cNvSpPr>
            <a:spLocks/>
          </p:cNvSpPr>
          <p:nvPr/>
        </p:nvSpPr>
        <p:spPr bwMode="auto">
          <a:xfrm>
            <a:off x="0" y="33337"/>
            <a:ext cx="5359400" cy="6399212"/>
          </a:xfrm>
          <a:custGeom>
            <a:avLst/>
            <a:gdLst>
              <a:gd name="T0" fmla="*/ 0 w 3376"/>
              <a:gd name="T1" fmla="*/ 0 h 4031"/>
              <a:gd name="T2" fmla="*/ 3376 w 3376"/>
              <a:gd name="T3" fmla="*/ 1902 h 4031"/>
              <a:gd name="T4" fmla="*/ 144 w 3376"/>
              <a:gd name="T5" fmla="*/ 4031 h 4031"/>
              <a:gd name="T6" fmla="*/ 0 w 3376"/>
              <a:gd name="T7" fmla="*/ 0 h 4031"/>
            </a:gdLst>
            <a:ahLst/>
            <a:cxnLst>
              <a:cxn ang="0">
                <a:pos x="T0" y="T1"/>
              </a:cxn>
              <a:cxn ang="0">
                <a:pos x="T2" y="T3"/>
              </a:cxn>
              <a:cxn ang="0">
                <a:pos x="T4" y="T5"/>
              </a:cxn>
              <a:cxn ang="0">
                <a:pos x="T6" y="T7"/>
              </a:cxn>
            </a:cxnLst>
            <a:rect l="0" t="0" r="r" b="b"/>
            <a:pathLst>
              <a:path w="3376" h="4031">
                <a:moveTo>
                  <a:pt x="0" y="0"/>
                </a:moveTo>
                <a:lnTo>
                  <a:pt x="3376" y="1902"/>
                </a:lnTo>
                <a:lnTo>
                  <a:pt x="144" y="4031"/>
                </a:lnTo>
                <a:lnTo>
                  <a:pt x="0" y="0"/>
                </a:lnTo>
                <a:close/>
              </a:path>
            </a:pathLst>
          </a:custGeom>
          <a:solidFill>
            <a:srgbClr val="FFFFFF"/>
          </a:solidFill>
          <a:ln w="7938" cap="flat">
            <a:solidFill>
              <a:srgbClr val="C5C4C4"/>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9" name="Freeform 9"/>
          <p:cNvSpPr>
            <a:spLocks/>
          </p:cNvSpPr>
          <p:nvPr/>
        </p:nvSpPr>
        <p:spPr bwMode="auto">
          <a:xfrm>
            <a:off x="0" y="25400"/>
            <a:ext cx="5359400" cy="6334125"/>
          </a:xfrm>
          <a:custGeom>
            <a:avLst/>
            <a:gdLst>
              <a:gd name="T0" fmla="*/ 0 w 3376"/>
              <a:gd name="T1" fmla="*/ 0 h 3990"/>
              <a:gd name="T2" fmla="*/ 3376 w 3376"/>
              <a:gd name="T3" fmla="*/ 1907 h 3990"/>
              <a:gd name="T4" fmla="*/ 108 w 3376"/>
              <a:gd name="T5" fmla="*/ 3990 h 3990"/>
              <a:gd name="T6" fmla="*/ 0 w 3376"/>
              <a:gd name="T7" fmla="*/ 0 h 3990"/>
            </a:gdLst>
            <a:ahLst/>
            <a:cxnLst>
              <a:cxn ang="0">
                <a:pos x="T0" y="T1"/>
              </a:cxn>
              <a:cxn ang="0">
                <a:pos x="T2" y="T3"/>
              </a:cxn>
              <a:cxn ang="0">
                <a:pos x="T4" y="T5"/>
              </a:cxn>
              <a:cxn ang="0">
                <a:pos x="T6" y="T7"/>
              </a:cxn>
            </a:cxnLst>
            <a:rect l="0" t="0" r="r" b="b"/>
            <a:pathLst>
              <a:path w="3376" h="3990">
                <a:moveTo>
                  <a:pt x="0" y="0"/>
                </a:moveTo>
                <a:lnTo>
                  <a:pt x="3376" y="1907"/>
                </a:lnTo>
                <a:lnTo>
                  <a:pt x="108" y="3990"/>
                </a:lnTo>
                <a:lnTo>
                  <a:pt x="0" y="0"/>
                </a:lnTo>
                <a:close/>
              </a:path>
            </a:pathLst>
          </a:custGeom>
          <a:solidFill>
            <a:srgbClr val="FFFFFF"/>
          </a:solidFill>
          <a:ln w="7938" cap="flat">
            <a:solidFill>
              <a:srgbClr val="BDBCBC"/>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0" name="Freeform 10"/>
          <p:cNvSpPr>
            <a:spLocks/>
          </p:cNvSpPr>
          <p:nvPr/>
        </p:nvSpPr>
        <p:spPr bwMode="auto">
          <a:xfrm>
            <a:off x="0" y="17462"/>
            <a:ext cx="5359400" cy="6259512"/>
          </a:xfrm>
          <a:custGeom>
            <a:avLst/>
            <a:gdLst>
              <a:gd name="T0" fmla="*/ 0 w 3376"/>
              <a:gd name="T1" fmla="*/ 0 h 3943"/>
              <a:gd name="T2" fmla="*/ 3376 w 3376"/>
              <a:gd name="T3" fmla="*/ 1912 h 3943"/>
              <a:gd name="T4" fmla="*/ 72 w 3376"/>
              <a:gd name="T5" fmla="*/ 3943 h 3943"/>
              <a:gd name="T6" fmla="*/ 0 w 3376"/>
              <a:gd name="T7" fmla="*/ 0 h 3943"/>
            </a:gdLst>
            <a:ahLst/>
            <a:cxnLst>
              <a:cxn ang="0">
                <a:pos x="T0" y="T1"/>
              </a:cxn>
              <a:cxn ang="0">
                <a:pos x="T2" y="T3"/>
              </a:cxn>
              <a:cxn ang="0">
                <a:pos x="T4" y="T5"/>
              </a:cxn>
              <a:cxn ang="0">
                <a:pos x="T6" y="T7"/>
              </a:cxn>
            </a:cxnLst>
            <a:rect l="0" t="0" r="r" b="b"/>
            <a:pathLst>
              <a:path w="3376" h="3943">
                <a:moveTo>
                  <a:pt x="0" y="0"/>
                </a:moveTo>
                <a:lnTo>
                  <a:pt x="3376" y="1912"/>
                </a:lnTo>
                <a:lnTo>
                  <a:pt x="72" y="3943"/>
                </a:lnTo>
                <a:lnTo>
                  <a:pt x="0" y="0"/>
                </a:lnTo>
                <a:close/>
              </a:path>
            </a:pathLst>
          </a:custGeom>
          <a:solidFill>
            <a:srgbClr val="FFFFFF"/>
          </a:solidFill>
          <a:ln w="7938" cap="flat">
            <a:solidFill>
              <a:srgbClr val="B5B5B4"/>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1" name="Freeform 11"/>
          <p:cNvSpPr>
            <a:spLocks/>
          </p:cNvSpPr>
          <p:nvPr/>
        </p:nvSpPr>
        <p:spPr bwMode="auto">
          <a:xfrm>
            <a:off x="0" y="7937"/>
            <a:ext cx="5359400" cy="6196012"/>
          </a:xfrm>
          <a:custGeom>
            <a:avLst/>
            <a:gdLst>
              <a:gd name="T0" fmla="*/ 0 w 3376"/>
              <a:gd name="T1" fmla="*/ 0 h 3903"/>
              <a:gd name="T2" fmla="*/ 3376 w 3376"/>
              <a:gd name="T3" fmla="*/ 1918 h 3903"/>
              <a:gd name="T4" fmla="*/ 36 w 3376"/>
              <a:gd name="T5" fmla="*/ 3903 h 3903"/>
              <a:gd name="T6" fmla="*/ 0 w 3376"/>
              <a:gd name="T7" fmla="*/ 0 h 3903"/>
            </a:gdLst>
            <a:ahLst/>
            <a:cxnLst>
              <a:cxn ang="0">
                <a:pos x="T0" y="T1"/>
              </a:cxn>
              <a:cxn ang="0">
                <a:pos x="T2" y="T3"/>
              </a:cxn>
              <a:cxn ang="0">
                <a:pos x="T4" y="T5"/>
              </a:cxn>
              <a:cxn ang="0">
                <a:pos x="T6" y="T7"/>
              </a:cxn>
            </a:cxnLst>
            <a:rect l="0" t="0" r="r" b="b"/>
            <a:pathLst>
              <a:path w="3376" h="3903">
                <a:moveTo>
                  <a:pt x="0" y="0"/>
                </a:moveTo>
                <a:lnTo>
                  <a:pt x="3376" y="1918"/>
                </a:lnTo>
                <a:lnTo>
                  <a:pt x="36" y="3903"/>
                </a:lnTo>
                <a:lnTo>
                  <a:pt x="0" y="0"/>
                </a:lnTo>
                <a:close/>
              </a:path>
            </a:pathLst>
          </a:custGeom>
          <a:solidFill>
            <a:srgbClr val="FFFFFF"/>
          </a:solidFill>
          <a:ln w="7938" cap="flat">
            <a:solidFill>
              <a:srgbClr val="ADADAD"/>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2" name="Freeform 12"/>
          <p:cNvSpPr>
            <a:spLocks/>
          </p:cNvSpPr>
          <p:nvPr/>
        </p:nvSpPr>
        <p:spPr bwMode="auto">
          <a:xfrm>
            <a:off x="0" y="0"/>
            <a:ext cx="5359400" cy="6121400"/>
          </a:xfrm>
          <a:custGeom>
            <a:avLst/>
            <a:gdLst>
              <a:gd name="T0" fmla="*/ 0 w 3376"/>
              <a:gd name="T1" fmla="*/ 0 h 3856"/>
              <a:gd name="T2" fmla="*/ 3376 w 3376"/>
              <a:gd name="T3" fmla="*/ 1923 h 3856"/>
              <a:gd name="T4" fmla="*/ 0 w 3376"/>
              <a:gd name="T5" fmla="*/ 3856 h 3856"/>
              <a:gd name="T6" fmla="*/ 0 w 3376"/>
              <a:gd name="T7" fmla="*/ 0 h 3856"/>
            </a:gdLst>
            <a:ahLst/>
            <a:cxnLst>
              <a:cxn ang="0">
                <a:pos x="T0" y="T1"/>
              </a:cxn>
              <a:cxn ang="0">
                <a:pos x="T2" y="T3"/>
              </a:cxn>
              <a:cxn ang="0">
                <a:pos x="T4" y="T5"/>
              </a:cxn>
              <a:cxn ang="0">
                <a:pos x="T6" y="T7"/>
              </a:cxn>
            </a:cxnLst>
            <a:rect l="0" t="0" r="r" b="b"/>
            <a:pathLst>
              <a:path w="3376" h="3856">
                <a:moveTo>
                  <a:pt x="0" y="0"/>
                </a:moveTo>
                <a:lnTo>
                  <a:pt x="3376" y="1923"/>
                </a:lnTo>
                <a:lnTo>
                  <a:pt x="0" y="3856"/>
                </a:lnTo>
                <a:lnTo>
                  <a:pt x="0" y="0"/>
                </a:lnTo>
                <a:close/>
              </a:path>
            </a:pathLst>
          </a:custGeom>
          <a:blipFill dpi="0" rotWithShape="1">
            <a:blip r:embed="rId3"/>
            <a:srcRect/>
            <a:stretch>
              <a:fillRect l="-24000"/>
            </a:stretch>
          </a:blipFill>
          <a:ln w="7938" cap="flat">
            <a:solidFill>
              <a:srgbClr val="A5A5A5"/>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3" name="Freeform 13"/>
          <p:cNvSpPr>
            <a:spLocks/>
          </p:cNvSpPr>
          <p:nvPr/>
        </p:nvSpPr>
        <p:spPr bwMode="auto">
          <a:xfrm>
            <a:off x="8088312" y="1746250"/>
            <a:ext cx="4103688" cy="5062537"/>
          </a:xfrm>
          <a:custGeom>
            <a:avLst/>
            <a:gdLst>
              <a:gd name="T0" fmla="*/ 2585 w 2585"/>
              <a:gd name="T1" fmla="*/ 3189 h 3189"/>
              <a:gd name="T2" fmla="*/ 0 w 2585"/>
              <a:gd name="T3" fmla="*/ 1747 h 3189"/>
              <a:gd name="T4" fmla="*/ 2394 w 2585"/>
              <a:gd name="T5" fmla="*/ 0 h 3189"/>
              <a:gd name="T6" fmla="*/ 2585 w 2585"/>
              <a:gd name="T7" fmla="*/ 3189 h 3189"/>
            </a:gdLst>
            <a:ahLst/>
            <a:cxnLst>
              <a:cxn ang="0">
                <a:pos x="T0" y="T1"/>
              </a:cxn>
              <a:cxn ang="0">
                <a:pos x="T2" y="T3"/>
              </a:cxn>
              <a:cxn ang="0">
                <a:pos x="T4" y="T5"/>
              </a:cxn>
              <a:cxn ang="0">
                <a:pos x="T6" y="T7"/>
              </a:cxn>
            </a:cxnLst>
            <a:rect l="0" t="0" r="r" b="b"/>
            <a:pathLst>
              <a:path w="2585" h="3189">
                <a:moveTo>
                  <a:pt x="2585" y="3189"/>
                </a:moveTo>
                <a:lnTo>
                  <a:pt x="0" y="1747"/>
                </a:lnTo>
                <a:lnTo>
                  <a:pt x="2394" y="0"/>
                </a:lnTo>
                <a:lnTo>
                  <a:pt x="2585" y="3189"/>
                </a:lnTo>
                <a:close/>
              </a:path>
            </a:pathLst>
          </a:custGeom>
          <a:solidFill>
            <a:srgbClr val="FFFFFF"/>
          </a:solidFill>
          <a:ln w="7938" cap="flat">
            <a:solidFill>
              <a:srgbClr val="DDDDDD"/>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4" name="Freeform 14"/>
          <p:cNvSpPr>
            <a:spLocks/>
          </p:cNvSpPr>
          <p:nvPr/>
        </p:nvSpPr>
        <p:spPr bwMode="auto">
          <a:xfrm>
            <a:off x="8088312" y="1811338"/>
            <a:ext cx="4103688" cy="5005387"/>
          </a:xfrm>
          <a:custGeom>
            <a:avLst/>
            <a:gdLst>
              <a:gd name="T0" fmla="*/ 2585 w 2585"/>
              <a:gd name="T1" fmla="*/ 3153 h 3153"/>
              <a:gd name="T2" fmla="*/ 0 w 2585"/>
              <a:gd name="T3" fmla="*/ 1706 h 3153"/>
              <a:gd name="T4" fmla="*/ 2419 w 2585"/>
              <a:gd name="T5" fmla="*/ 0 h 3153"/>
              <a:gd name="T6" fmla="*/ 2585 w 2585"/>
              <a:gd name="T7" fmla="*/ 3153 h 3153"/>
            </a:gdLst>
            <a:ahLst/>
            <a:cxnLst>
              <a:cxn ang="0">
                <a:pos x="T0" y="T1"/>
              </a:cxn>
              <a:cxn ang="0">
                <a:pos x="T2" y="T3"/>
              </a:cxn>
              <a:cxn ang="0">
                <a:pos x="T4" y="T5"/>
              </a:cxn>
              <a:cxn ang="0">
                <a:pos x="T6" y="T7"/>
              </a:cxn>
            </a:cxnLst>
            <a:rect l="0" t="0" r="r" b="b"/>
            <a:pathLst>
              <a:path w="2585" h="3153">
                <a:moveTo>
                  <a:pt x="2585" y="3153"/>
                </a:moveTo>
                <a:lnTo>
                  <a:pt x="0" y="1706"/>
                </a:lnTo>
                <a:lnTo>
                  <a:pt x="2419" y="0"/>
                </a:lnTo>
                <a:lnTo>
                  <a:pt x="2585" y="3153"/>
                </a:lnTo>
                <a:close/>
              </a:path>
            </a:pathLst>
          </a:custGeom>
          <a:solidFill>
            <a:srgbClr val="FFFFFF"/>
          </a:solidFill>
          <a:ln w="7938" cap="flat">
            <a:solidFill>
              <a:srgbClr val="D5D5D5"/>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5" name="Freeform 15"/>
          <p:cNvSpPr>
            <a:spLocks/>
          </p:cNvSpPr>
          <p:nvPr/>
        </p:nvSpPr>
        <p:spPr bwMode="auto">
          <a:xfrm>
            <a:off x="8088312" y="1868488"/>
            <a:ext cx="4103688" cy="4956175"/>
          </a:xfrm>
          <a:custGeom>
            <a:avLst/>
            <a:gdLst>
              <a:gd name="T0" fmla="*/ 2585 w 2585"/>
              <a:gd name="T1" fmla="*/ 3122 h 3122"/>
              <a:gd name="T2" fmla="*/ 0 w 2585"/>
              <a:gd name="T3" fmla="*/ 1670 h 3122"/>
              <a:gd name="T4" fmla="*/ 2445 w 2585"/>
              <a:gd name="T5" fmla="*/ 0 h 3122"/>
              <a:gd name="T6" fmla="*/ 2585 w 2585"/>
              <a:gd name="T7" fmla="*/ 3122 h 3122"/>
            </a:gdLst>
            <a:ahLst/>
            <a:cxnLst>
              <a:cxn ang="0">
                <a:pos x="T0" y="T1"/>
              </a:cxn>
              <a:cxn ang="0">
                <a:pos x="T2" y="T3"/>
              </a:cxn>
              <a:cxn ang="0">
                <a:pos x="T4" y="T5"/>
              </a:cxn>
              <a:cxn ang="0">
                <a:pos x="T6" y="T7"/>
              </a:cxn>
            </a:cxnLst>
            <a:rect l="0" t="0" r="r" b="b"/>
            <a:pathLst>
              <a:path w="2585" h="3122">
                <a:moveTo>
                  <a:pt x="2585" y="3122"/>
                </a:moveTo>
                <a:lnTo>
                  <a:pt x="0" y="1670"/>
                </a:lnTo>
                <a:lnTo>
                  <a:pt x="2445" y="0"/>
                </a:lnTo>
                <a:lnTo>
                  <a:pt x="2585" y="3122"/>
                </a:lnTo>
                <a:close/>
              </a:path>
            </a:pathLst>
          </a:custGeom>
          <a:solidFill>
            <a:srgbClr val="FFFFFF"/>
          </a:solidFill>
          <a:ln w="7938" cap="flat">
            <a:solidFill>
              <a:srgbClr val="CDCCCC"/>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6" name="Freeform 16"/>
          <p:cNvSpPr>
            <a:spLocks/>
          </p:cNvSpPr>
          <p:nvPr/>
        </p:nvSpPr>
        <p:spPr bwMode="auto">
          <a:xfrm>
            <a:off x="8088312" y="1927225"/>
            <a:ext cx="4103688" cy="4906962"/>
          </a:xfrm>
          <a:custGeom>
            <a:avLst/>
            <a:gdLst>
              <a:gd name="T0" fmla="*/ 2585 w 2585"/>
              <a:gd name="T1" fmla="*/ 3091 h 3091"/>
              <a:gd name="T2" fmla="*/ 0 w 2585"/>
              <a:gd name="T3" fmla="*/ 1633 h 3091"/>
              <a:gd name="T4" fmla="*/ 2476 w 2585"/>
              <a:gd name="T5" fmla="*/ 0 h 3091"/>
              <a:gd name="T6" fmla="*/ 2585 w 2585"/>
              <a:gd name="T7" fmla="*/ 3091 h 3091"/>
            </a:gdLst>
            <a:ahLst/>
            <a:cxnLst>
              <a:cxn ang="0">
                <a:pos x="T0" y="T1"/>
              </a:cxn>
              <a:cxn ang="0">
                <a:pos x="T2" y="T3"/>
              </a:cxn>
              <a:cxn ang="0">
                <a:pos x="T4" y="T5"/>
              </a:cxn>
              <a:cxn ang="0">
                <a:pos x="T6" y="T7"/>
              </a:cxn>
            </a:cxnLst>
            <a:rect l="0" t="0" r="r" b="b"/>
            <a:pathLst>
              <a:path w="2585" h="3091">
                <a:moveTo>
                  <a:pt x="2585" y="3091"/>
                </a:moveTo>
                <a:lnTo>
                  <a:pt x="0" y="1633"/>
                </a:lnTo>
                <a:lnTo>
                  <a:pt x="2476" y="0"/>
                </a:lnTo>
                <a:lnTo>
                  <a:pt x="2585" y="3091"/>
                </a:lnTo>
                <a:close/>
              </a:path>
            </a:pathLst>
          </a:custGeom>
          <a:solidFill>
            <a:srgbClr val="FFFFFF"/>
          </a:solidFill>
          <a:ln w="7938" cap="flat">
            <a:solidFill>
              <a:srgbClr val="C5C4C4"/>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7" name="Freeform 17"/>
          <p:cNvSpPr>
            <a:spLocks/>
          </p:cNvSpPr>
          <p:nvPr/>
        </p:nvSpPr>
        <p:spPr bwMode="auto">
          <a:xfrm>
            <a:off x="8088312" y="1992313"/>
            <a:ext cx="4103688" cy="4841875"/>
          </a:xfrm>
          <a:custGeom>
            <a:avLst/>
            <a:gdLst>
              <a:gd name="T0" fmla="*/ 2585 w 2585"/>
              <a:gd name="T1" fmla="*/ 3050 h 3050"/>
              <a:gd name="T2" fmla="*/ 0 w 2585"/>
              <a:gd name="T3" fmla="*/ 1592 h 3050"/>
              <a:gd name="T4" fmla="*/ 2502 w 2585"/>
              <a:gd name="T5" fmla="*/ 0 h 3050"/>
              <a:gd name="T6" fmla="*/ 2585 w 2585"/>
              <a:gd name="T7" fmla="*/ 3050 h 3050"/>
            </a:gdLst>
            <a:ahLst/>
            <a:cxnLst>
              <a:cxn ang="0">
                <a:pos x="T0" y="T1"/>
              </a:cxn>
              <a:cxn ang="0">
                <a:pos x="T2" y="T3"/>
              </a:cxn>
              <a:cxn ang="0">
                <a:pos x="T4" y="T5"/>
              </a:cxn>
              <a:cxn ang="0">
                <a:pos x="T6" y="T7"/>
              </a:cxn>
            </a:cxnLst>
            <a:rect l="0" t="0" r="r" b="b"/>
            <a:pathLst>
              <a:path w="2585" h="3050">
                <a:moveTo>
                  <a:pt x="2585" y="3050"/>
                </a:moveTo>
                <a:lnTo>
                  <a:pt x="0" y="1592"/>
                </a:lnTo>
                <a:lnTo>
                  <a:pt x="2502" y="0"/>
                </a:lnTo>
                <a:lnTo>
                  <a:pt x="2585" y="3050"/>
                </a:lnTo>
                <a:close/>
              </a:path>
            </a:pathLst>
          </a:custGeom>
          <a:solidFill>
            <a:srgbClr val="FFFFFF"/>
          </a:solidFill>
          <a:ln w="7938" cap="flat">
            <a:solidFill>
              <a:srgbClr val="BDBCBC"/>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8" name="Freeform 18"/>
          <p:cNvSpPr>
            <a:spLocks/>
          </p:cNvSpPr>
          <p:nvPr/>
        </p:nvSpPr>
        <p:spPr bwMode="auto">
          <a:xfrm>
            <a:off x="8088312" y="2049463"/>
            <a:ext cx="4103688" cy="4792662"/>
          </a:xfrm>
          <a:custGeom>
            <a:avLst/>
            <a:gdLst>
              <a:gd name="T0" fmla="*/ 2585 w 2585"/>
              <a:gd name="T1" fmla="*/ 3019 h 3019"/>
              <a:gd name="T2" fmla="*/ 0 w 2585"/>
              <a:gd name="T3" fmla="*/ 1556 h 3019"/>
              <a:gd name="T4" fmla="*/ 2533 w 2585"/>
              <a:gd name="T5" fmla="*/ 0 h 3019"/>
              <a:gd name="T6" fmla="*/ 2585 w 2585"/>
              <a:gd name="T7" fmla="*/ 3019 h 3019"/>
            </a:gdLst>
            <a:ahLst/>
            <a:cxnLst>
              <a:cxn ang="0">
                <a:pos x="T0" y="T1"/>
              </a:cxn>
              <a:cxn ang="0">
                <a:pos x="T2" y="T3"/>
              </a:cxn>
              <a:cxn ang="0">
                <a:pos x="T4" y="T5"/>
              </a:cxn>
              <a:cxn ang="0">
                <a:pos x="T6" y="T7"/>
              </a:cxn>
            </a:cxnLst>
            <a:rect l="0" t="0" r="r" b="b"/>
            <a:pathLst>
              <a:path w="2585" h="3019">
                <a:moveTo>
                  <a:pt x="2585" y="3019"/>
                </a:moveTo>
                <a:lnTo>
                  <a:pt x="0" y="1556"/>
                </a:lnTo>
                <a:lnTo>
                  <a:pt x="2533" y="0"/>
                </a:lnTo>
                <a:lnTo>
                  <a:pt x="2585" y="3019"/>
                </a:lnTo>
                <a:close/>
              </a:path>
            </a:pathLst>
          </a:custGeom>
          <a:solidFill>
            <a:srgbClr val="FFFFFF"/>
          </a:solidFill>
          <a:ln w="7938" cap="flat">
            <a:solidFill>
              <a:srgbClr val="B5B5B4"/>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9" name="Freeform 19"/>
          <p:cNvSpPr>
            <a:spLocks/>
          </p:cNvSpPr>
          <p:nvPr/>
        </p:nvSpPr>
        <p:spPr bwMode="auto">
          <a:xfrm>
            <a:off x="8088312" y="2106613"/>
            <a:ext cx="4103688" cy="4743450"/>
          </a:xfrm>
          <a:custGeom>
            <a:avLst/>
            <a:gdLst>
              <a:gd name="T0" fmla="*/ 2585 w 2585"/>
              <a:gd name="T1" fmla="*/ 2988 h 2988"/>
              <a:gd name="T2" fmla="*/ 0 w 2585"/>
              <a:gd name="T3" fmla="*/ 1520 h 2988"/>
              <a:gd name="T4" fmla="*/ 2559 w 2585"/>
              <a:gd name="T5" fmla="*/ 0 h 2988"/>
              <a:gd name="T6" fmla="*/ 2585 w 2585"/>
              <a:gd name="T7" fmla="*/ 2988 h 2988"/>
            </a:gdLst>
            <a:ahLst/>
            <a:cxnLst>
              <a:cxn ang="0">
                <a:pos x="T0" y="T1"/>
              </a:cxn>
              <a:cxn ang="0">
                <a:pos x="T2" y="T3"/>
              </a:cxn>
              <a:cxn ang="0">
                <a:pos x="T4" y="T5"/>
              </a:cxn>
              <a:cxn ang="0">
                <a:pos x="T6" y="T7"/>
              </a:cxn>
            </a:cxnLst>
            <a:rect l="0" t="0" r="r" b="b"/>
            <a:pathLst>
              <a:path w="2585" h="2988">
                <a:moveTo>
                  <a:pt x="2585" y="2988"/>
                </a:moveTo>
                <a:lnTo>
                  <a:pt x="0" y="1520"/>
                </a:lnTo>
                <a:lnTo>
                  <a:pt x="2559" y="0"/>
                </a:lnTo>
                <a:lnTo>
                  <a:pt x="2585" y="2988"/>
                </a:lnTo>
                <a:close/>
              </a:path>
            </a:pathLst>
          </a:custGeom>
          <a:solidFill>
            <a:srgbClr val="FFFFFF"/>
          </a:solidFill>
          <a:ln w="7938" cap="flat">
            <a:solidFill>
              <a:srgbClr val="ADADAD"/>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0" name="Freeform 20"/>
          <p:cNvSpPr>
            <a:spLocks/>
          </p:cNvSpPr>
          <p:nvPr/>
        </p:nvSpPr>
        <p:spPr bwMode="auto">
          <a:xfrm>
            <a:off x="8088312" y="2165350"/>
            <a:ext cx="4103688" cy="4692650"/>
          </a:xfrm>
          <a:custGeom>
            <a:avLst/>
            <a:gdLst>
              <a:gd name="T0" fmla="*/ 2585 w 2585"/>
              <a:gd name="T1" fmla="*/ 2956 h 2956"/>
              <a:gd name="T2" fmla="*/ 0 w 2585"/>
              <a:gd name="T3" fmla="*/ 1483 h 2956"/>
              <a:gd name="T4" fmla="*/ 2585 w 2585"/>
              <a:gd name="T5" fmla="*/ 0 h 2956"/>
              <a:gd name="T6" fmla="*/ 2585 w 2585"/>
              <a:gd name="T7" fmla="*/ 2956 h 2956"/>
            </a:gdLst>
            <a:ahLst/>
            <a:cxnLst>
              <a:cxn ang="0">
                <a:pos x="T0" y="T1"/>
              </a:cxn>
              <a:cxn ang="0">
                <a:pos x="T2" y="T3"/>
              </a:cxn>
              <a:cxn ang="0">
                <a:pos x="T4" y="T5"/>
              </a:cxn>
              <a:cxn ang="0">
                <a:pos x="T6" y="T7"/>
              </a:cxn>
            </a:cxnLst>
            <a:rect l="0" t="0" r="r" b="b"/>
            <a:pathLst>
              <a:path w="2585" h="2956">
                <a:moveTo>
                  <a:pt x="2585" y="2956"/>
                </a:moveTo>
                <a:lnTo>
                  <a:pt x="0" y="1483"/>
                </a:lnTo>
                <a:lnTo>
                  <a:pt x="2585" y="0"/>
                </a:lnTo>
                <a:lnTo>
                  <a:pt x="2585" y="2956"/>
                </a:lnTo>
                <a:close/>
              </a:path>
            </a:pathLst>
          </a:custGeom>
          <a:blipFill dpi="0" rotWithShape="1">
            <a:blip r:embed="rId4"/>
            <a:srcRect/>
            <a:stretch>
              <a:fillRect/>
            </a:stretch>
          </a:blipFill>
          <a:ln w="7938" cap="flat">
            <a:solidFill>
              <a:srgbClr val="A5A5A5"/>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nvGrpSpPr>
          <p:cNvPr id="49" name="组合 48"/>
          <p:cNvGrpSpPr/>
          <p:nvPr/>
        </p:nvGrpSpPr>
        <p:grpSpPr>
          <a:xfrm>
            <a:off x="2520967" y="1156992"/>
            <a:ext cx="7600187" cy="1382628"/>
            <a:chOff x="2538897" y="1372152"/>
            <a:chExt cx="7600187" cy="1382628"/>
          </a:xfrm>
        </p:grpSpPr>
        <p:cxnSp>
          <p:nvCxnSpPr>
            <p:cNvPr id="22" name="直接连接符 21"/>
            <p:cNvCxnSpPr/>
            <p:nvPr/>
          </p:nvCxnSpPr>
          <p:spPr>
            <a:xfrm>
              <a:off x="2538897" y="1744126"/>
              <a:ext cx="2820503"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3249637" y="1372152"/>
              <a:ext cx="2212427" cy="400110"/>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zh-CN" altLang="en-US" sz="2000" b="1" dirty="0">
                  <a:solidFill>
                    <a:prstClr val="black"/>
                  </a:solidFill>
                  <a:latin typeface="Calibri"/>
                  <a:ea typeface="方正黑体简体" panose="02010601030101010101" pitchFamily="2" charset="-122"/>
                </a:rPr>
                <a:t>合作共赢</a:t>
              </a:r>
              <a:endParaRPr kumimoji="0" lang="zh-CN" altLang="en-US" sz="2000" b="1"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27" name="矩形 26"/>
            <p:cNvSpPr/>
            <p:nvPr/>
          </p:nvSpPr>
          <p:spPr>
            <a:xfrm>
              <a:off x="4375184" y="1731038"/>
              <a:ext cx="5763900" cy="1023742"/>
            </a:xfrm>
            <a:prstGeom prst="rect">
              <a:avLst/>
            </a:prstGeom>
          </p:spPr>
          <p:txBody>
            <a:bodyPr wrap="square">
              <a:spAutoFit/>
            </a:bodyPr>
            <a:lstStyle/>
            <a:p>
              <a:pPr>
                <a:lnSpc>
                  <a:spcPct val="150000"/>
                </a:lnSpc>
              </a:pP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合作共赢，就是要倡导人类命运共同体意识，在追求本国利益时兼顾他国合理关切，在谋求本国发展中促进各国共同发展，建立更加平等均衡的新型全球发展伙伴关系，同舟共济，权责共担，增进人类共同利益。</a:t>
              </a:r>
            </a:p>
          </p:txBody>
        </p:sp>
      </p:grpSp>
      <p:grpSp>
        <p:nvGrpSpPr>
          <p:cNvPr id="50" name="组合 49"/>
          <p:cNvGrpSpPr/>
          <p:nvPr/>
        </p:nvGrpSpPr>
        <p:grpSpPr>
          <a:xfrm>
            <a:off x="3783104" y="4961678"/>
            <a:ext cx="5864320" cy="1390599"/>
            <a:chOff x="3827929" y="4907888"/>
            <a:chExt cx="5864320" cy="1390599"/>
          </a:xfrm>
        </p:grpSpPr>
        <p:cxnSp>
          <p:nvCxnSpPr>
            <p:cNvPr id="24" name="直接连接符 23"/>
            <p:cNvCxnSpPr/>
            <p:nvPr/>
          </p:nvCxnSpPr>
          <p:spPr>
            <a:xfrm>
              <a:off x="6871746" y="5246982"/>
              <a:ext cx="2820503"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6786096" y="4907888"/>
              <a:ext cx="2212427"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超越界限</a:t>
              </a:r>
            </a:p>
          </p:txBody>
        </p:sp>
        <p:sp>
          <p:nvSpPr>
            <p:cNvPr id="31" name="矩形 30"/>
            <p:cNvSpPr/>
            <p:nvPr/>
          </p:nvSpPr>
          <p:spPr>
            <a:xfrm>
              <a:off x="3827929" y="5274745"/>
              <a:ext cx="5667728" cy="1023742"/>
            </a:xfrm>
            <a:prstGeom prst="rect">
              <a:avLst/>
            </a:prstGeom>
          </p:spPr>
          <p:txBody>
            <a:bodyPr wrap="square">
              <a:spAutoFit/>
            </a:bodyPr>
            <a:lstStyle/>
            <a:p>
              <a:pPr algn="just">
                <a:lnSpc>
                  <a:spcPct val="150000"/>
                </a:lnSpc>
              </a:pP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人类命运共同体意识超越种族、文化、国家与意识形态的界限，为思考人类未来提供了全新的视角，为推动世界和平发展给出了一个理性可行的行动方案。</a:t>
              </a:r>
            </a:p>
          </p:txBody>
        </p:sp>
      </p:grpSp>
      <p:grpSp>
        <p:nvGrpSpPr>
          <p:cNvPr id="51" name="组合 50"/>
          <p:cNvGrpSpPr/>
          <p:nvPr/>
        </p:nvGrpSpPr>
        <p:grpSpPr>
          <a:xfrm>
            <a:off x="5491459" y="3115126"/>
            <a:ext cx="2670924" cy="838461"/>
            <a:chOff x="5934995" y="3119489"/>
            <a:chExt cx="2670924" cy="838461"/>
          </a:xfrm>
        </p:grpSpPr>
        <p:sp>
          <p:nvSpPr>
            <p:cNvPr id="32" name="文本框 31"/>
            <p:cNvSpPr txBox="1"/>
            <p:nvPr/>
          </p:nvSpPr>
          <p:spPr>
            <a:xfrm>
              <a:off x="5934995" y="3119489"/>
              <a:ext cx="2670924" cy="523220"/>
            </a:xfrm>
            <a:prstGeom prst="rect">
              <a:avLst/>
            </a:prstGeom>
            <a:noFill/>
          </p:spPr>
          <p:txBody>
            <a:bodyPr wrap="none" rtlCol="0">
              <a:spAutoFit/>
            </a:bodyPr>
            <a:lstStyle/>
            <a:p>
              <a:pPr lvl="0" algn="ctr">
                <a:defRPr/>
              </a:pPr>
              <a:r>
                <a:rPr lang="en-US" altLang="zh-CN" sz="2800" b="1" cap="all" dirty="0">
                  <a:solidFill>
                    <a:prstClr val="black"/>
                  </a:solidFill>
                  <a:latin typeface="Calibri"/>
                  <a:ea typeface="方正黑体简体" panose="02010601030101010101" pitchFamily="2" charset="-122"/>
                </a:rPr>
                <a:t>Shared Future</a:t>
              </a:r>
              <a:endParaRPr kumimoji="0" lang="zh-CN" altLang="en-US" sz="2800" b="1" i="0" u="none" strike="noStrike" kern="1200" cap="all" spc="0" normalizeH="0" noProof="0" dirty="0">
                <a:ln>
                  <a:noFill/>
                </a:ln>
                <a:solidFill>
                  <a:prstClr val="black"/>
                </a:solidFill>
                <a:effectLst/>
                <a:uLnTx/>
                <a:uFillTx/>
                <a:latin typeface="Calibri"/>
                <a:ea typeface="方正黑体简体" panose="02010601030101010101" pitchFamily="2" charset="-122"/>
                <a:cs typeface="+mn-cs"/>
              </a:endParaRPr>
            </a:p>
          </p:txBody>
        </p:sp>
        <p:sp>
          <p:nvSpPr>
            <p:cNvPr id="33" name="文本框 32"/>
            <p:cNvSpPr txBox="1"/>
            <p:nvPr/>
          </p:nvSpPr>
          <p:spPr>
            <a:xfrm>
              <a:off x="6269125" y="3496285"/>
              <a:ext cx="2002664"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all" spc="0" normalizeH="0" noProof="0" dirty="0">
                  <a:ln>
                    <a:noFill/>
                  </a:ln>
                  <a:solidFill>
                    <a:prstClr val="black"/>
                  </a:solidFill>
                  <a:effectLst/>
                  <a:uLnTx/>
                  <a:uFillTx/>
                  <a:latin typeface="Calibri Light"/>
                  <a:ea typeface="方正黑体简体" panose="02010601030101010101" pitchFamily="2" charset="-122"/>
                  <a:cs typeface="+mn-cs"/>
                </a:rPr>
                <a:t>For mankind</a:t>
              </a:r>
              <a:endParaRPr kumimoji="0" lang="zh-CN" altLang="en-US" sz="2400" b="0" i="0" u="none" strike="noStrike" kern="1200" cap="all" spc="0" normalizeH="0" noProof="0" dirty="0">
                <a:ln>
                  <a:noFill/>
                </a:ln>
                <a:solidFill>
                  <a:prstClr val="black"/>
                </a:solidFill>
                <a:effectLst/>
                <a:uLnTx/>
                <a:uFillTx/>
                <a:latin typeface="Calibri Light"/>
                <a:ea typeface="方正黑体简体" panose="02010601030101010101" pitchFamily="2" charset="-122"/>
                <a:cs typeface="+mn-cs"/>
              </a:endParaRPr>
            </a:p>
          </p:txBody>
        </p:sp>
      </p:grpSp>
      <p:cxnSp>
        <p:nvCxnSpPr>
          <p:cNvPr id="40" name="直接连接符 39"/>
          <p:cNvCxnSpPr/>
          <p:nvPr/>
        </p:nvCxnSpPr>
        <p:spPr>
          <a:xfrm flipV="1">
            <a:off x="5582631" y="3948432"/>
            <a:ext cx="471783" cy="25583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7634475" y="2966573"/>
            <a:ext cx="274347" cy="1487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625520"/>
      </p:ext>
    </p:extLst>
  </p:cSld>
  <p:clrMapOvr>
    <a:masterClrMapping/>
  </p:clrMapOvr>
  <p:transition spd="slow" advClick="0"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grpId="0" nodeType="withEffect">
                                  <p:stCondLst>
                                    <p:cond delay="10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par>
                                <p:cTn id="11" presetID="22" presetClass="entr" presetSubtype="4" fill="hold" grpId="0" nodeType="withEffect">
                                  <p:stCondLst>
                                    <p:cond delay="200"/>
                                  </p:stCondLst>
                                  <p:childTnLst>
                                    <p:set>
                                      <p:cBhvr>
                                        <p:cTn id="12" dur="1" fill="hold">
                                          <p:stCondLst>
                                            <p:cond delay="0"/>
                                          </p:stCondLst>
                                        </p:cTn>
                                        <p:tgtEl>
                                          <p:spTgt spid="7"/>
                                        </p:tgtEl>
                                        <p:attrNameLst>
                                          <p:attrName>style.visibility</p:attrName>
                                        </p:attrNameLst>
                                      </p:cBhvr>
                                      <p:to>
                                        <p:strVal val="visible"/>
                                      </p:to>
                                    </p:set>
                                    <p:animEffect transition="in" filter="wipe(down)">
                                      <p:cBhvr>
                                        <p:cTn id="13" dur="500"/>
                                        <p:tgtEl>
                                          <p:spTgt spid="7"/>
                                        </p:tgtEl>
                                      </p:cBhvr>
                                    </p:animEffect>
                                  </p:childTnLst>
                                </p:cTn>
                              </p:par>
                              <p:par>
                                <p:cTn id="14" presetID="22" presetClass="entr" presetSubtype="4" fill="hold" grpId="0" nodeType="withEffect">
                                  <p:stCondLst>
                                    <p:cond delay="30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par>
                                <p:cTn id="17" presetID="22" presetClass="entr" presetSubtype="4" fill="hold" grpId="0" nodeType="withEffect">
                                  <p:stCondLst>
                                    <p:cond delay="40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par>
                                <p:cTn id="23" presetID="22" presetClass="entr" presetSubtype="4" fill="hold" grpId="0" nodeType="withEffect">
                                  <p:stCondLst>
                                    <p:cond delay="600"/>
                                  </p:stCondLst>
                                  <p:childTnLst>
                                    <p:set>
                                      <p:cBhvr>
                                        <p:cTn id="24" dur="1" fill="hold">
                                          <p:stCondLst>
                                            <p:cond delay="0"/>
                                          </p:stCondLst>
                                        </p:cTn>
                                        <p:tgtEl>
                                          <p:spTgt spid="11"/>
                                        </p:tgtEl>
                                        <p:attrNameLst>
                                          <p:attrName>style.visibility</p:attrName>
                                        </p:attrNameLst>
                                      </p:cBhvr>
                                      <p:to>
                                        <p:strVal val="visible"/>
                                      </p:to>
                                    </p:set>
                                    <p:animEffect transition="in" filter="wipe(down)">
                                      <p:cBhvr>
                                        <p:cTn id="25" dur="500"/>
                                        <p:tgtEl>
                                          <p:spTgt spid="11"/>
                                        </p:tgtEl>
                                      </p:cBhvr>
                                    </p:animEffect>
                                  </p:childTnLst>
                                </p:cTn>
                              </p:par>
                              <p:par>
                                <p:cTn id="26" presetID="22" presetClass="entr" presetSubtype="4" fill="hold" grpId="0" nodeType="withEffect">
                                  <p:stCondLst>
                                    <p:cond delay="700"/>
                                  </p:stCondLst>
                                  <p:childTnLst>
                                    <p:set>
                                      <p:cBhvr>
                                        <p:cTn id="27" dur="1" fill="hold">
                                          <p:stCondLst>
                                            <p:cond delay="0"/>
                                          </p:stCondLst>
                                        </p:cTn>
                                        <p:tgtEl>
                                          <p:spTgt spid="12"/>
                                        </p:tgtEl>
                                        <p:attrNameLst>
                                          <p:attrName>style.visibility</p:attrName>
                                        </p:attrNameLst>
                                      </p:cBhvr>
                                      <p:to>
                                        <p:strVal val="visible"/>
                                      </p:to>
                                    </p:set>
                                    <p:animEffect transition="in" filter="wipe(down)">
                                      <p:cBhvr>
                                        <p:cTn id="28" dur="500"/>
                                        <p:tgtEl>
                                          <p:spTgt spid="12"/>
                                        </p:tgtEl>
                                      </p:cBhvr>
                                    </p:animEffect>
                                  </p:childTnLst>
                                </p:cTn>
                              </p:par>
                              <p:par>
                                <p:cTn id="29" presetID="22" presetClass="entr" presetSubtype="1"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up)">
                                      <p:cBhvr>
                                        <p:cTn id="31" dur="500"/>
                                        <p:tgtEl>
                                          <p:spTgt spid="13"/>
                                        </p:tgtEl>
                                      </p:cBhvr>
                                    </p:animEffect>
                                  </p:childTnLst>
                                </p:cTn>
                              </p:par>
                              <p:par>
                                <p:cTn id="32" presetID="22" presetClass="entr" presetSubtype="1" fill="hold" grpId="0" nodeType="withEffect">
                                  <p:stCondLst>
                                    <p:cond delay="100"/>
                                  </p:stCondLst>
                                  <p:childTnLst>
                                    <p:set>
                                      <p:cBhvr>
                                        <p:cTn id="33" dur="1" fill="hold">
                                          <p:stCondLst>
                                            <p:cond delay="0"/>
                                          </p:stCondLst>
                                        </p:cTn>
                                        <p:tgtEl>
                                          <p:spTgt spid="14"/>
                                        </p:tgtEl>
                                        <p:attrNameLst>
                                          <p:attrName>style.visibility</p:attrName>
                                        </p:attrNameLst>
                                      </p:cBhvr>
                                      <p:to>
                                        <p:strVal val="visible"/>
                                      </p:to>
                                    </p:set>
                                    <p:animEffect transition="in" filter="wipe(up)">
                                      <p:cBhvr>
                                        <p:cTn id="34" dur="500"/>
                                        <p:tgtEl>
                                          <p:spTgt spid="14"/>
                                        </p:tgtEl>
                                      </p:cBhvr>
                                    </p:animEffect>
                                  </p:childTnLst>
                                </p:cTn>
                              </p:par>
                              <p:par>
                                <p:cTn id="35" presetID="22" presetClass="entr" presetSubtype="1" fill="hold" grpId="0" nodeType="withEffect">
                                  <p:stCondLst>
                                    <p:cond delay="200"/>
                                  </p:stCondLst>
                                  <p:childTnLst>
                                    <p:set>
                                      <p:cBhvr>
                                        <p:cTn id="36" dur="1" fill="hold">
                                          <p:stCondLst>
                                            <p:cond delay="0"/>
                                          </p:stCondLst>
                                        </p:cTn>
                                        <p:tgtEl>
                                          <p:spTgt spid="15"/>
                                        </p:tgtEl>
                                        <p:attrNameLst>
                                          <p:attrName>style.visibility</p:attrName>
                                        </p:attrNameLst>
                                      </p:cBhvr>
                                      <p:to>
                                        <p:strVal val="visible"/>
                                      </p:to>
                                    </p:set>
                                    <p:animEffect transition="in" filter="wipe(up)">
                                      <p:cBhvr>
                                        <p:cTn id="37" dur="500"/>
                                        <p:tgtEl>
                                          <p:spTgt spid="15"/>
                                        </p:tgtEl>
                                      </p:cBhvr>
                                    </p:animEffect>
                                  </p:childTnLst>
                                </p:cTn>
                              </p:par>
                              <p:par>
                                <p:cTn id="38" presetID="22" presetClass="entr" presetSubtype="1" fill="hold" grpId="0" nodeType="withEffect">
                                  <p:stCondLst>
                                    <p:cond delay="300"/>
                                  </p:stCondLst>
                                  <p:childTnLst>
                                    <p:set>
                                      <p:cBhvr>
                                        <p:cTn id="39" dur="1" fill="hold">
                                          <p:stCondLst>
                                            <p:cond delay="0"/>
                                          </p:stCondLst>
                                        </p:cTn>
                                        <p:tgtEl>
                                          <p:spTgt spid="16"/>
                                        </p:tgtEl>
                                        <p:attrNameLst>
                                          <p:attrName>style.visibility</p:attrName>
                                        </p:attrNameLst>
                                      </p:cBhvr>
                                      <p:to>
                                        <p:strVal val="visible"/>
                                      </p:to>
                                    </p:set>
                                    <p:animEffect transition="in" filter="wipe(up)">
                                      <p:cBhvr>
                                        <p:cTn id="40" dur="500"/>
                                        <p:tgtEl>
                                          <p:spTgt spid="16"/>
                                        </p:tgtEl>
                                      </p:cBhvr>
                                    </p:animEffect>
                                  </p:childTnLst>
                                </p:cTn>
                              </p:par>
                              <p:par>
                                <p:cTn id="41" presetID="22" presetClass="entr" presetSubtype="1" fill="hold" grpId="0" nodeType="withEffect">
                                  <p:stCondLst>
                                    <p:cond delay="400"/>
                                  </p:stCondLst>
                                  <p:childTnLst>
                                    <p:set>
                                      <p:cBhvr>
                                        <p:cTn id="42" dur="1" fill="hold">
                                          <p:stCondLst>
                                            <p:cond delay="0"/>
                                          </p:stCondLst>
                                        </p:cTn>
                                        <p:tgtEl>
                                          <p:spTgt spid="17"/>
                                        </p:tgtEl>
                                        <p:attrNameLst>
                                          <p:attrName>style.visibility</p:attrName>
                                        </p:attrNameLst>
                                      </p:cBhvr>
                                      <p:to>
                                        <p:strVal val="visible"/>
                                      </p:to>
                                    </p:set>
                                    <p:animEffect transition="in" filter="wipe(up)">
                                      <p:cBhvr>
                                        <p:cTn id="43" dur="500"/>
                                        <p:tgtEl>
                                          <p:spTgt spid="17"/>
                                        </p:tgtEl>
                                      </p:cBhvr>
                                    </p:animEffect>
                                  </p:childTnLst>
                                </p:cTn>
                              </p:par>
                              <p:par>
                                <p:cTn id="44" presetID="22" presetClass="entr" presetSubtype="1" fill="hold" grpId="0" nodeType="withEffect">
                                  <p:stCondLst>
                                    <p:cond delay="500"/>
                                  </p:stCondLst>
                                  <p:childTnLst>
                                    <p:set>
                                      <p:cBhvr>
                                        <p:cTn id="45" dur="1" fill="hold">
                                          <p:stCondLst>
                                            <p:cond delay="0"/>
                                          </p:stCondLst>
                                        </p:cTn>
                                        <p:tgtEl>
                                          <p:spTgt spid="18"/>
                                        </p:tgtEl>
                                        <p:attrNameLst>
                                          <p:attrName>style.visibility</p:attrName>
                                        </p:attrNameLst>
                                      </p:cBhvr>
                                      <p:to>
                                        <p:strVal val="visible"/>
                                      </p:to>
                                    </p:set>
                                    <p:animEffect transition="in" filter="wipe(up)">
                                      <p:cBhvr>
                                        <p:cTn id="46" dur="500"/>
                                        <p:tgtEl>
                                          <p:spTgt spid="18"/>
                                        </p:tgtEl>
                                      </p:cBhvr>
                                    </p:animEffect>
                                  </p:childTnLst>
                                </p:cTn>
                              </p:par>
                              <p:par>
                                <p:cTn id="47" presetID="22" presetClass="entr" presetSubtype="1" fill="hold" grpId="0" nodeType="withEffect">
                                  <p:stCondLst>
                                    <p:cond delay="600"/>
                                  </p:stCondLst>
                                  <p:childTnLst>
                                    <p:set>
                                      <p:cBhvr>
                                        <p:cTn id="48" dur="1" fill="hold">
                                          <p:stCondLst>
                                            <p:cond delay="0"/>
                                          </p:stCondLst>
                                        </p:cTn>
                                        <p:tgtEl>
                                          <p:spTgt spid="19"/>
                                        </p:tgtEl>
                                        <p:attrNameLst>
                                          <p:attrName>style.visibility</p:attrName>
                                        </p:attrNameLst>
                                      </p:cBhvr>
                                      <p:to>
                                        <p:strVal val="visible"/>
                                      </p:to>
                                    </p:set>
                                    <p:animEffect transition="in" filter="wipe(up)">
                                      <p:cBhvr>
                                        <p:cTn id="49" dur="500"/>
                                        <p:tgtEl>
                                          <p:spTgt spid="19"/>
                                        </p:tgtEl>
                                      </p:cBhvr>
                                    </p:animEffect>
                                  </p:childTnLst>
                                </p:cTn>
                              </p:par>
                              <p:par>
                                <p:cTn id="50" presetID="22" presetClass="entr" presetSubtype="1" fill="hold" grpId="0" nodeType="withEffect">
                                  <p:stCondLst>
                                    <p:cond delay="700"/>
                                  </p:stCondLst>
                                  <p:childTnLst>
                                    <p:set>
                                      <p:cBhvr>
                                        <p:cTn id="51" dur="1" fill="hold">
                                          <p:stCondLst>
                                            <p:cond delay="0"/>
                                          </p:stCondLst>
                                        </p:cTn>
                                        <p:tgtEl>
                                          <p:spTgt spid="20"/>
                                        </p:tgtEl>
                                        <p:attrNameLst>
                                          <p:attrName>style.visibility</p:attrName>
                                        </p:attrNameLst>
                                      </p:cBhvr>
                                      <p:to>
                                        <p:strVal val="visible"/>
                                      </p:to>
                                    </p:set>
                                    <p:animEffect transition="in" filter="wipe(up)">
                                      <p:cBhvr>
                                        <p:cTn id="52" dur="500"/>
                                        <p:tgtEl>
                                          <p:spTgt spid="20"/>
                                        </p:tgtEl>
                                      </p:cBhvr>
                                    </p:animEffect>
                                  </p:childTnLst>
                                </p:cTn>
                              </p:par>
                              <p:par>
                                <p:cTn id="53" presetID="12" presetClass="entr" presetSubtype="2" fill="hold" nodeType="withEffect">
                                  <p:stCondLst>
                                    <p:cond delay="1000"/>
                                  </p:stCondLst>
                                  <p:childTnLst>
                                    <p:set>
                                      <p:cBhvr>
                                        <p:cTn id="54" dur="1" fill="hold">
                                          <p:stCondLst>
                                            <p:cond delay="0"/>
                                          </p:stCondLst>
                                        </p:cTn>
                                        <p:tgtEl>
                                          <p:spTgt spid="50"/>
                                        </p:tgtEl>
                                        <p:attrNameLst>
                                          <p:attrName>style.visibility</p:attrName>
                                        </p:attrNameLst>
                                      </p:cBhvr>
                                      <p:to>
                                        <p:strVal val="visible"/>
                                      </p:to>
                                    </p:set>
                                    <p:anim calcmode="lin" valueType="num">
                                      <p:cBhvr additive="base">
                                        <p:cTn id="55" dur="500"/>
                                        <p:tgtEl>
                                          <p:spTgt spid="50"/>
                                        </p:tgtEl>
                                        <p:attrNameLst>
                                          <p:attrName>ppt_x</p:attrName>
                                        </p:attrNameLst>
                                      </p:cBhvr>
                                      <p:tavLst>
                                        <p:tav tm="0">
                                          <p:val>
                                            <p:strVal val="#ppt_x+#ppt_w*1.125000"/>
                                          </p:val>
                                        </p:tav>
                                        <p:tav tm="100000">
                                          <p:val>
                                            <p:strVal val="#ppt_x"/>
                                          </p:val>
                                        </p:tav>
                                      </p:tavLst>
                                    </p:anim>
                                    <p:animEffect transition="in" filter="wipe(left)">
                                      <p:cBhvr>
                                        <p:cTn id="56" dur="500"/>
                                        <p:tgtEl>
                                          <p:spTgt spid="50"/>
                                        </p:tgtEl>
                                      </p:cBhvr>
                                    </p:animEffect>
                                  </p:childTnLst>
                                </p:cTn>
                              </p:par>
                              <p:par>
                                <p:cTn id="57" presetID="12" presetClass="entr" presetSubtype="8" fill="hold" nodeType="withEffect">
                                  <p:stCondLst>
                                    <p:cond delay="1000"/>
                                  </p:stCondLst>
                                  <p:childTnLst>
                                    <p:set>
                                      <p:cBhvr>
                                        <p:cTn id="58" dur="1" fill="hold">
                                          <p:stCondLst>
                                            <p:cond delay="0"/>
                                          </p:stCondLst>
                                        </p:cTn>
                                        <p:tgtEl>
                                          <p:spTgt spid="49"/>
                                        </p:tgtEl>
                                        <p:attrNameLst>
                                          <p:attrName>style.visibility</p:attrName>
                                        </p:attrNameLst>
                                      </p:cBhvr>
                                      <p:to>
                                        <p:strVal val="visible"/>
                                      </p:to>
                                    </p:set>
                                    <p:anim calcmode="lin" valueType="num">
                                      <p:cBhvr additive="base">
                                        <p:cTn id="59" dur="500"/>
                                        <p:tgtEl>
                                          <p:spTgt spid="49"/>
                                        </p:tgtEl>
                                        <p:attrNameLst>
                                          <p:attrName>ppt_x</p:attrName>
                                        </p:attrNameLst>
                                      </p:cBhvr>
                                      <p:tavLst>
                                        <p:tav tm="0">
                                          <p:val>
                                            <p:strVal val="#ppt_x-#ppt_w*1.125000"/>
                                          </p:val>
                                        </p:tav>
                                        <p:tav tm="100000">
                                          <p:val>
                                            <p:strVal val="#ppt_x"/>
                                          </p:val>
                                        </p:tav>
                                      </p:tavLst>
                                    </p:anim>
                                    <p:animEffect transition="in" filter="wipe(right)">
                                      <p:cBhvr>
                                        <p:cTn id="60" dur="500"/>
                                        <p:tgtEl>
                                          <p:spTgt spid="49"/>
                                        </p:tgtEl>
                                      </p:cBhvr>
                                    </p:animEffect>
                                  </p:childTnLst>
                                </p:cTn>
                              </p:par>
                              <p:par>
                                <p:cTn id="61" presetID="10" presetClass="entr" presetSubtype="0" fill="hold" nodeType="withEffect">
                                  <p:stCondLst>
                                    <p:cond delay="125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par>
                                <p:cTn id="64" presetID="22" presetClass="entr" presetSubtype="4" fill="hold" nodeType="withEffect">
                                  <p:stCondLst>
                                    <p:cond delay="1500"/>
                                  </p:stCondLst>
                                  <p:childTnLst>
                                    <p:set>
                                      <p:cBhvr>
                                        <p:cTn id="65" dur="1" fill="hold">
                                          <p:stCondLst>
                                            <p:cond delay="0"/>
                                          </p:stCondLst>
                                        </p:cTn>
                                        <p:tgtEl>
                                          <p:spTgt spid="42"/>
                                        </p:tgtEl>
                                        <p:attrNameLst>
                                          <p:attrName>style.visibility</p:attrName>
                                        </p:attrNameLst>
                                      </p:cBhvr>
                                      <p:to>
                                        <p:strVal val="visible"/>
                                      </p:to>
                                    </p:set>
                                    <p:animEffect transition="in" filter="wipe(down)">
                                      <p:cBhvr>
                                        <p:cTn id="66" dur="500"/>
                                        <p:tgtEl>
                                          <p:spTgt spid="42"/>
                                        </p:tgtEl>
                                      </p:cBhvr>
                                    </p:animEffect>
                                  </p:childTnLst>
                                </p:cTn>
                              </p:par>
                              <p:par>
                                <p:cTn id="67" presetID="22" presetClass="entr" presetSubtype="1" fill="hold" nodeType="withEffect">
                                  <p:stCondLst>
                                    <p:cond delay="1500"/>
                                  </p:stCondLst>
                                  <p:childTnLst>
                                    <p:set>
                                      <p:cBhvr>
                                        <p:cTn id="68" dur="1" fill="hold">
                                          <p:stCondLst>
                                            <p:cond delay="0"/>
                                          </p:stCondLst>
                                        </p:cTn>
                                        <p:tgtEl>
                                          <p:spTgt spid="40"/>
                                        </p:tgtEl>
                                        <p:attrNameLst>
                                          <p:attrName>style.visibility</p:attrName>
                                        </p:attrNameLst>
                                      </p:cBhvr>
                                      <p:to>
                                        <p:strVal val="visible"/>
                                      </p:to>
                                    </p:set>
                                    <p:animEffect transition="in" filter="wipe(up)">
                                      <p:cBhvr>
                                        <p:cTn id="6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624100" y="794874"/>
            <a:ext cx="5017182" cy="4945002"/>
          </a:xfrm>
          <a:prstGeom prst="rect">
            <a:avLst/>
          </a:prstGeom>
        </p:spPr>
      </p:pic>
      <p:sp>
        <p:nvSpPr>
          <p:cNvPr id="3" name="文本框 2"/>
          <p:cNvSpPr txBox="1"/>
          <p:nvPr/>
        </p:nvSpPr>
        <p:spPr>
          <a:xfrm>
            <a:off x="6492313" y="1054074"/>
            <a:ext cx="492443"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rPr>
              <a:t>2</a:t>
            </a:r>
            <a:endParaRPr kumimoji="0" lang="zh-CN" altLang="en-US" sz="48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endParaRPr>
          </a:p>
        </p:txBody>
      </p:sp>
      <p:sp>
        <p:nvSpPr>
          <p:cNvPr id="4" name="文本框 3"/>
          <p:cNvSpPr txBox="1"/>
          <p:nvPr/>
        </p:nvSpPr>
        <p:spPr>
          <a:xfrm>
            <a:off x="6864477" y="1604322"/>
            <a:ext cx="33855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rPr>
              <a:t>0</a:t>
            </a:r>
            <a:endParaRPr kumimoji="0" lang="zh-CN" altLang="en-US" sz="24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endParaRPr>
          </a:p>
        </p:txBody>
      </p:sp>
      <p:sp>
        <p:nvSpPr>
          <p:cNvPr id="5" name="文本框 4"/>
          <p:cNvSpPr txBox="1"/>
          <p:nvPr/>
        </p:nvSpPr>
        <p:spPr>
          <a:xfrm>
            <a:off x="7058609" y="1951042"/>
            <a:ext cx="37382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noProof="0" dirty="0">
                <a:solidFill>
                  <a:prstClr val="white">
                    <a:lumMod val="75000"/>
                  </a:prstClr>
                </a:solidFill>
                <a:latin typeface="方正书宋简体" panose="03000509000000000000" pitchFamily="65" charset="-122"/>
                <a:ea typeface="方正书宋简体" panose="03000509000000000000" pitchFamily="65" charset="-122"/>
              </a:rPr>
              <a:t>1</a:t>
            </a:r>
            <a:endParaRPr kumimoji="0" lang="zh-CN" altLang="en-US" sz="24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endParaRPr>
          </a:p>
        </p:txBody>
      </p:sp>
      <p:sp>
        <p:nvSpPr>
          <p:cNvPr id="6" name="文本框 5"/>
          <p:cNvSpPr txBox="1"/>
          <p:nvPr/>
        </p:nvSpPr>
        <p:spPr>
          <a:xfrm>
            <a:off x="7336872" y="2007298"/>
            <a:ext cx="659155" cy="101566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6000" b="1" dirty="0">
                <a:solidFill>
                  <a:prstClr val="white">
                    <a:lumMod val="75000"/>
                  </a:prstClr>
                </a:solidFill>
                <a:latin typeface="方正书宋简体" panose="03000509000000000000" pitchFamily="65" charset="-122"/>
                <a:ea typeface="方正书宋简体" panose="03000509000000000000" pitchFamily="65" charset="-122"/>
              </a:rPr>
              <a:t>8</a:t>
            </a:r>
            <a:endParaRPr kumimoji="0" lang="zh-CN" altLang="en-US" sz="6000" b="1" i="0" u="none" strike="noStrike" kern="1200" cap="none" spc="0" normalizeH="0" baseline="0" noProof="0" dirty="0">
              <a:ln>
                <a:noFill/>
              </a:ln>
              <a:solidFill>
                <a:prstClr val="white">
                  <a:lumMod val="75000"/>
                </a:prstClr>
              </a:solidFill>
              <a:effectLst/>
              <a:uLnTx/>
              <a:uFillTx/>
              <a:latin typeface="方正书宋简体" panose="03000509000000000000" pitchFamily="65" charset="-122"/>
              <a:ea typeface="方正书宋简体" panose="03000509000000000000" pitchFamily="65" charset="-122"/>
              <a:cs typeface="+mn-cs"/>
            </a:endParaRPr>
          </a:p>
        </p:txBody>
      </p:sp>
      <p:sp>
        <p:nvSpPr>
          <p:cNvPr id="7" name="AutoShape 34"/>
          <p:cNvSpPr>
            <a:spLocks noChangeAspect="1" noChangeArrowheads="1" noTextEdit="1"/>
          </p:cNvSpPr>
          <p:nvPr/>
        </p:nvSpPr>
        <p:spPr bwMode="auto">
          <a:xfrm>
            <a:off x="1157288" y="128588"/>
            <a:ext cx="5299075" cy="425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 name="Freeform 36"/>
          <p:cNvSpPr>
            <a:spLocks/>
          </p:cNvSpPr>
          <p:nvPr/>
        </p:nvSpPr>
        <p:spPr bwMode="auto">
          <a:xfrm>
            <a:off x="771526" y="60326"/>
            <a:ext cx="6002338" cy="4419600"/>
          </a:xfrm>
          <a:custGeom>
            <a:avLst/>
            <a:gdLst>
              <a:gd name="T0" fmla="*/ 410 w 1478"/>
              <a:gd name="T1" fmla="*/ 1046 h 1090"/>
              <a:gd name="T2" fmla="*/ 118 w 1478"/>
              <a:gd name="T3" fmla="*/ 624 h 1090"/>
              <a:gd name="T4" fmla="*/ 754 w 1478"/>
              <a:gd name="T5" fmla="*/ 20 h 1090"/>
              <a:gd name="T6" fmla="*/ 1374 w 1478"/>
              <a:gd name="T7" fmla="*/ 502 h 1090"/>
              <a:gd name="T8" fmla="*/ 982 w 1478"/>
              <a:gd name="T9" fmla="*/ 1046 h 1090"/>
              <a:gd name="T10" fmla="*/ 410 w 1478"/>
              <a:gd name="T11" fmla="*/ 1046 h 1090"/>
            </a:gdLst>
            <a:ahLst/>
            <a:cxnLst>
              <a:cxn ang="0">
                <a:pos x="T0" y="T1"/>
              </a:cxn>
              <a:cxn ang="0">
                <a:pos x="T2" y="T3"/>
              </a:cxn>
              <a:cxn ang="0">
                <a:pos x="T4" y="T5"/>
              </a:cxn>
              <a:cxn ang="0">
                <a:pos x="T6" y="T7"/>
              </a:cxn>
              <a:cxn ang="0">
                <a:pos x="T8" y="T9"/>
              </a:cxn>
              <a:cxn ang="0">
                <a:pos x="T10" y="T11"/>
              </a:cxn>
            </a:cxnLst>
            <a:rect l="0" t="0" r="r" b="b"/>
            <a:pathLst>
              <a:path w="1478" h="1090">
                <a:moveTo>
                  <a:pt x="410" y="1046"/>
                </a:moveTo>
                <a:cubicBezTo>
                  <a:pt x="410" y="1046"/>
                  <a:pt x="0" y="1016"/>
                  <a:pt x="118" y="624"/>
                </a:cubicBezTo>
                <a:cubicBezTo>
                  <a:pt x="236" y="232"/>
                  <a:pt x="482" y="0"/>
                  <a:pt x="754" y="20"/>
                </a:cubicBezTo>
                <a:cubicBezTo>
                  <a:pt x="1026" y="40"/>
                  <a:pt x="1270" y="144"/>
                  <a:pt x="1374" y="502"/>
                </a:cubicBezTo>
                <a:cubicBezTo>
                  <a:pt x="1478" y="860"/>
                  <a:pt x="1264" y="1002"/>
                  <a:pt x="982" y="1046"/>
                </a:cubicBezTo>
                <a:cubicBezTo>
                  <a:pt x="700" y="1090"/>
                  <a:pt x="410" y="1046"/>
                  <a:pt x="410" y="1046"/>
                </a:cubicBezTo>
                <a:close/>
              </a:path>
            </a:pathLst>
          </a:custGeom>
          <a:noFill/>
          <a:ln w="4763" cap="flat">
            <a:solidFill>
              <a:srgbClr val="EAEAE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9" name="Freeform 37"/>
          <p:cNvSpPr>
            <a:spLocks/>
          </p:cNvSpPr>
          <p:nvPr/>
        </p:nvSpPr>
        <p:spPr bwMode="auto">
          <a:xfrm>
            <a:off x="950913" y="144463"/>
            <a:ext cx="5773738" cy="4275138"/>
          </a:xfrm>
          <a:custGeom>
            <a:avLst/>
            <a:gdLst>
              <a:gd name="T0" fmla="*/ 731 w 1422"/>
              <a:gd name="T1" fmla="*/ 19 h 1054"/>
              <a:gd name="T2" fmla="*/ 1323 w 1422"/>
              <a:gd name="T3" fmla="*/ 484 h 1054"/>
              <a:gd name="T4" fmla="*/ 947 w 1422"/>
              <a:gd name="T5" fmla="*/ 1008 h 1054"/>
              <a:gd name="T6" fmla="*/ 391 w 1422"/>
              <a:gd name="T7" fmla="*/ 1007 h 1054"/>
              <a:gd name="T8" fmla="*/ 108 w 1422"/>
              <a:gd name="T9" fmla="*/ 600 h 1054"/>
              <a:gd name="T10" fmla="*/ 115 w 1422"/>
              <a:gd name="T11" fmla="*/ 576 h 1054"/>
              <a:gd name="T12" fmla="*/ 212 w 1422"/>
              <a:gd name="T13" fmla="*/ 349 h 1054"/>
              <a:gd name="T14" fmla="*/ 731 w 1422"/>
              <a:gd name="T15" fmla="*/ 19 h 10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2" h="1054">
                <a:moveTo>
                  <a:pt x="731" y="19"/>
                </a:moveTo>
                <a:cubicBezTo>
                  <a:pt x="992" y="44"/>
                  <a:pt x="1225" y="142"/>
                  <a:pt x="1323" y="484"/>
                </a:cubicBezTo>
                <a:cubicBezTo>
                  <a:pt x="1422" y="827"/>
                  <a:pt x="1216" y="963"/>
                  <a:pt x="947" y="1008"/>
                </a:cubicBezTo>
                <a:cubicBezTo>
                  <a:pt x="676" y="1054"/>
                  <a:pt x="392" y="1012"/>
                  <a:pt x="391" y="1007"/>
                </a:cubicBezTo>
                <a:cubicBezTo>
                  <a:pt x="389" y="1003"/>
                  <a:pt x="0" y="975"/>
                  <a:pt x="108" y="600"/>
                </a:cubicBezTo>
                <a:cubicBezTo>
                  <a:pt x="110" y="592"/>
                  <a:pt x="112" y="584"/>
                  <a:pt x="115" y="576"/>
                </a:cubicBezTo>
                <a:cubicBezTo>
                  <a:pt x="140" y="493"/>
                  <a:pt x="172" y="417"/>
                  <a:pt x="212" y="349"/>
                </a:cubicBezTo>
                <a:cubicBezTo>
                  <a:pt x="340" y="129"/>
                  <a:pt x="530" y="0"/>
                  <a:pt x="731" y="19"/>
                </a:cubicBezTo>
                <a:close/>
              </a:path>
            </a:pathLst>
          </a:custGeom>
          <a:noFill/>
          <a:ln w="4763" cap="flat">
            <a:solidFill>
              <a:srgbClr val="E8E8E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0" name="Freeform 38"/>
          <p:cNvSpPr>
            <a:spLocks/>
          </p:cNvSpPr>
          <p:nvPr/>
        </p:nvSpPr>
        <p:spPr bwMode="auto">
          <a:xfrm>
            <a:off x="1125538" y="209551"/>
            <a:ext cx="5546725" cy="4152900"/>
          </a:xfrm>
          <a:custGeom>
            <a:avLst/>
            <a:gdLst>
              <a:gd name="T0" fmla="*/ 709 w 1366"/>
              <a:gd name="T1" fmla="*/ 23 h 1024"/>
              <a:gd name="T2" fmla="*/ 1273 w 1366"/>
              <a:gd name="T3" fmla="*/ 472 h 1024"/>
              <a:gd name="T4" fmla="*/ 912 w 1366"/>
              <a:gd name="T5" fmla="*/ 976 h 1024"/>
              <a:gd name="T6" fmla="*/ 372 w 1366"/>
              <a:gd name="T7" fmla="*/ 974 h 1024"/>
              <a:gd name="T8" fmla="*/ 98 w 1366"/>
              <a:gd name="T9" fmla="*/ 581 h 1024"/>
              <a:gd name="T10" fmla="*/ 104 w 1366"/>
              <a:gd name="T11" fmla="*/ 558 h 1024"/>
              <a:gd name="T12" fmla="*/ 199 w 1366"/>
              <a:gd name="T13" fmla="*/ 336 h 1024"/>
              <a:gd name="T14" fmla="*/ 709 w 1366"/>
              <a:gd name="T15" fmla="*/ 23 h 10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6" h="1024">
                <a:moveTo>
                  <a:pt x="709" y="23"/>
                </a:moveTo>
                <a:cubicBezTo>
                  <a:pt x="959" y="52"/>
                  <a:pt x="1181" y="145"/>
                  <a:pt x="1273" y="472"/>
                </a:cubicBezTo>
                <a:cubicBezTo>
                  <a:pt x="1366" y="799"/>
                  <a:pt x="1169" y="929"/>
                  <a:pt x="912" y="976"/>
                </a:cubicBezTo>
                <a:cubicBezTo>
                  <a:pt x="653" y="1024"/>
                  <a:pt x="375" y="984"/>
                  <a:pt x="372" y="974"/>
                </a:cubicBezTo>
                <a:cubicBezTo>
                  <a:pt x="370" y="966"/>
                  <a:pt x="0" y="939"/>
                  <a:pt x="98" y="581"/>
                </a:cubicBezTo>
                <a:cubicBezTo>
                  <a:pt x="101" y="573"/>
                  <a:pt x="102" y="565"/>
                  <a:pt x="104" y="558"/>
                </a:cubicBezTo>
                <a:cubicBezTo>
                  <a:pt x="128" y="478"/>
                  <a:pt x="158" y="404"/>
                  <a:pt x="199" y="336"/>
                </a:cubicBezTo>
                <a:cubicBezTo>
                  <a:pt x="323" y="128"/>
                  <a:pt x="512" y="0"/>
                  <a:pt x="709" y="23"/>
                </a:cubicBezTo>
                <a:close/>
              </a:path>
            </a:pathLst>
          </a:custGeom>
          <a:noFill/>
          <a:ln w="4763" cap="flat">
            <a:solidFill>
              <a:srgbClr val="E6E6E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1" name="Freeform 39"/>
          <p:cNvSpPr>
            <a:spLocks/>
          </p:cNvSpPr>
          <p:nvPr/>
        </p:nvSpPr>
        <p:spPr bwMode="auto">
          <a:xfrm>
            <a:off x="1303338" y="271463"/>
            <a:ext cx="5319713" cy="4029075"/>
          </a:xfrm>
          <a:custGeom>
            <a:avLst/>
            <a:gdLst>
              <a:gd name="T0" fmla="*/ 686 w 1310"/>
              <a:gd name="T1" fmla="*/ 28 h 994"/>
              <a:gd name="T2" fmla="*/ 1223 w 1310"/>
              <a:gd name="T3" fmla="*/ 460 h 994"/>
              <a:gd name="T4" fmla="*/ 877 w 1310"/>
              <a:gd name="T5" fmla="*/ 944 h 994"/>
              <a:gd name="T6" fmla="*/ 353 w 1310"/>
              <a:gd name="T7" fmla="*/ 941 h 994"/>
              <a:gd name="T8" fmla="*/ 88 w 1310"/>
              <a:gd name="T9" fmla="*/ 563 h 994"/>
              <a:gd name="T10" fmla="*/ 93 w 1310"/>
              <a:gd name="T11" fmla="*/ 540 h 994"/>
              <a:gd name="T12" fmla="*/ 184 w 1310"/>
              <a:gd name="T13" fmla="*/ 324 h 994"/>
              <a:gd name="T14" fmla="*/ 686 w 1310"/>
              <a:gd name="T15" fmla="*/ 28 h 9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0" h="994">
                <a:moveTo>
                  <a:pt x="686" y="28"/>
                </a:moveTo>
                <a:cubicBezTo>
                  <a:pt x="925" y="62"/>
                  <a:pt x="1135" y="148"/>
                  <a:pt x="1223" y="460"/>
                </a:cubicBezTo>
                <a:cubicBezTo>
                  <a:pt x="1310" y="773"/>
                  <a:pt x="1121" y="895"/>
                  <a:pt x="877" y="944"/>
                </a:cubicBezTo>
                <a:cubicBezTo>
                  <a:pt x="628" y="994"/>
                  <a:pt x="357" y="956"/>
                  <a:pt x="353" y="941"/>
                </a:cubicBezTo>
                <a:cubicBezTo>
                  <a:pt x="349" y="929"/>
                  <a:pt x="0" y="904"/>
                  <a:pt x="88" y="563"/>
                </a:cubicBezTo>
                <a:cubicBezTo>
                  <a:pt x="90" y="556"/>
                  <a:pt x="91" y="548"/>
                  <a:pt x="93" y="540"/>
                </a:cubicBezTo>
                <a:cubicBezTo>
                  <a:pt x="114" y="464"/>
                  <a:pt x="142" y="392"/>
                  <a:pt x="184" y="324"/>
                </a:cubicBezTo>
                <a:cubicBezTo>
                  <a:pt x="305" y="129"/>
                  <a:pt x="493" y="0"/>
                  <a:pt x="686" y="28"/>
                </a:cubicBezTo>
                <a:close/>
              </a:path>
            </a:pathLst>
          </a:custGeom>
          <a:noFill/>
          <a:ln w="4763" cap="flat">
            <a:solidFill>
              <a:srgbClr val="E4E4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2" name="Freeform 40"/>
          <p:cNvSpPr>
            <a:spLocks/>
          </p:cNvSpPr>
          <p:nvPr/>
        </p:nvSpPr>
        <p:spPr bwMode="auto">
          <a:xfrm>
            <a:off x="1477963" y="334963"/>
            <a:ext cx="5092700" cy="3905250"/>
          </a:xfrm>
          <a:custGeom>
            <a:avLst/>
            <a:gdLst>
              <a:gd name="T0" fmla="*/ 664 w 1254"/>
              <a:gd name="T1" fmla="*/ 32 h 963"/>
              <a:gd name="T2" fmla="*/ 1173 w 1254"/>
              <a:gd name="T3" fmla="*/ 448 h 963"/>
              <a:gd name="T4" fmla="*/ 843 w 1254"/>
              <a:gd name="T5" fmla="*/ 911 h 963"/>
              <a:gd name="T6" fmla="*/ 334 w 1254"/>
              <a:gd name="T7" fmla="*/ 908 h 963"/>
              <a:gd name="T8" fmla="*/ 79 w 1254"/>
              <a:gd name="T9" fmla="*/ 544 h 963"/>
              <a:gd name="T10" fmla="*/ 83 w 1254"/>
              <a:gd name="T11" fmla="*/ 522 h 963"/>
              <a:gd name="T12" fmla="*/ 171 w 1254"/>
              <a:gd name="T13" fmla="*/ 311 h 963"/>
              <a:gd name="T14" fmla="*/ 664 w 1254"/>
              <a:gd name="T15" fmla="*/ 32 h 9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4" h="963">
                <a:moveTo>
                  <a:pt x="664" y="32"/>
                </a:moveTo>
                <a:cubicBezTo>
                  <a:pt x="892" y="70"/>
                  <a:pt x="1091" y="151"/>
                  <a:pt x="1173" y="448"/>
                </a:cubicBezTo>
                <a:cubicBezTo>
                  <a:pt x="1254" y="745"/>
                  <a:pt x="1074" y="861"/>
                  <a:pt x="843" y="911"/>
                </a:cubicBezTo>
                <a:cubicBezTo>
                  <a:pt x="605" y="963"/>
                  <a:pt x="340" y="927"/>
                  <a:pt x="334" y="908"/>
                </a:cubicBezTo>
                <a:cubicBezTo>
                  <a:pt x="330" y="892"/>
                  <a:pt x="0" y="868"/>
                  <a:pt x="79" y="544"/>
                </a:cubicBezTo>
                <a:cubicBezTo>
                  <a:pt x="81" y="537"/>
                  <a:pt x="81" y="529"/>
                  <a:pt x="83" y="522"/>
                </a:cubicBezTo>
                <a:cubicBezTo>
                  <a:pt x="102" y="449"/>
                  <a:pt x="128" y="379"/>
                  <a:pt x="171" y="311"/>
                </a:cubicBezTo>
                <a:cubicBezTo>
                  <a:pt x="288" y="129"/>
                  <a:pt x="475" y="0"/>
                  <a:pt x="664" y="32"/>
                </a:cubicBezTo>
                <a:close/>
              </a:path>
            </a:pathLst>
          </a:custGeom>
          <a:noFill/>
          <a:ln w="4763" cap="flat">
            <a:solidFill>
              <a:srgbClr val="E2E2E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3" name="Freeform 41"/>
          <p:cNvSpPr>
            <a:spLocks/>
          </p:cNvSpPr>
          <p:nvPr/>
        </p:nvSpPr>
        <p:spPr bwMode="auto">
          <a:xfrm>
            <a:off x="1652588" y="400051"/>
            <a:ext cx="4868863" cy="3783013"/>
          </a:xfrm>
          <a:custGeom>
            <a:avLst/>
            <a:gdLst>
              <a:gd name="T0" fmla="*/ 642 w 1199"/>
              <a:gd name="T1" fmla="*/ 36 h 933"/>
              <a:gd name="T2" fmla="*/ 1123 w 1199"/>
              <a:gd name="T3" fmla="*/ 435 h 933"/>
              <a:gd name="T4" fmla="*/ 809 w 1199"/>
              <a:gd name="T5" fmla="*/ 879 h 933"/>
              <a:gd name="T6" fmla="*/ 316 w 1199"/>
              <a:gd name="T7" fmla="*/ 874 h 933"/>
              <a:gd name="T8" fmla="*/ 70 w 1199"/>
              <a:gd name="T9" fmla="*/ 525 h 933"/>
              <a:gd name="T10" fmla="*/ 73 w 1199"/>
              <a:gd name="T11" fmla="*/ 504 h 933"/>
              <a:gd name="T12" fmla="*/ 158 w 1199"/>
              <a:gd name="T13" fmla="*/ 298 h 933"/>
              <a:gd name="T14" fmla="*/ 642 w 1199"/>
              <a:gd name="T15" fmla="*/ 36 h 9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9" h="933">
                <a:moveTo>
                  <a:pt x="642" y="36"/>
                </a:moveTo>
                <a:cubicBezTo>
                  <a:pt x="858" y="78"/>
                  <a:pt x="1047" y="154"/>
                  <a:pt x="1123" y="435"/>
                </a:cubicBezTo>
                <a:cubicBezTo>
                  <a:pt x="1199" y="717"/>
                  <a:pt x="1027" y="827"/>
                  <a:pt x="809" y="879"/>
                </a:cubicBezTo>
                <a:cubicBezTo>
                  <a:pt x="582" y="933"/>
                  <a:pt x="323" y="898"/>
                  <a:pt x="316" y="874"/>
                </a:cubicBezTo>
                <a:cubicBezTo>
                  <a:pt x="310" y="854"/>
                  <a:pt x="0" y="832"/>
                  <a:pt x="70" y="525"/>
                </a:cubicBezTo>
                <a:cubicBezTo>
                  <a:pt x="71" y="518"/>
                  <a:pt x="71" y="511"/>
                  <a:pt x="73" y="504"/>
                </a:cubicBezTo>
                <a:cubicBezTo>
                  <a:pt x="90" y="434"/>
                  <a:pt x="114" y="366"/>
                  <a:pt x="158" y="298"/>
                </a:cubicBezTo>
                <a:cubicBezTo>
                  <a:pt x="270" y="128"/>
                  <a:pt x="456" y="0"/>
                  <a:pt x="642" y="36"/>
                </a:cubicBezTo>
                <a:close/>
              </a:path>
            </a:pathLst>
          </a:custGeom>
          <a:noFill/>
          <a:ln w="4763" cap="flat">
            <a:solidFill>
              <a:srgbClr val="E0DFD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4" name="Freeform 42"/>
          <p:cNvSpPr>
            <a:spLocks/>
          </p:cNvSpPr>
          <p:nvPr/>
        </p:nvSpPr>
        <p:spPr bwMode="auto">
          <a:xfrm>
            <a:off x="1831976" y="461963"/>
            <a:ext cx="4637088" cy="3660775"/>
          </a:xfrm>
          <a:custGeom>
            <a:avLst/>
            <a:gdLst>
              <a:gd name="T0" fmla="*/ 619 w 1142"/>
              <a:gd name="T1" fmla="*/ 41 h 903"/>
              <a:gd name="T2" fmla="*/ 1072 w 1142"/>
              <a:gd name="T3" fmla="*/ 424 h 903"/>
              <a:gd name="T4" fmla="*/ 773 w 1142"/>
              <a:gd name="T5" fmla="*/ 847 h 903"/>
              <a:gd name="T6" fmla="*/ 297 w 1142"/>
              <a:gd name="T7" fmla="*/ 842 h 903"/>
              <a:gd name="T8" fmla="*/ 59 w 1142"/>
              <a:gd name="T9" fmla="*/ 507 h 903"/>
              <a:gd name="T10" fmla="*/ 62 w 1142"/>
              <a:gd name="T11" fmla="*/ 486 h 903"/>
              <a:gd name="T12" fmla="*/ 144 w 1142"/>
              <a:gd name="T13" fmla="*/ 287 h 903"/>
              <a:gd name="T14" fmla="*/ 619 w 1142"/>
              <a:gd name="T15" fmla="*/ 41 h 9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2" h="903">
                <a:moveTo>
                  <a:pt x="619" y="41"/>
                </a:moveTo>
                <a:cubicBezTo>
                  <a:pt x="824" y="86"/>
                  <a:pt x="1002" y="158"/>
                  <a:pt x="1072" y="424"/>
                </a:cubicBezTo>
                <a:cubicBezTo>
                  <a:pt x="1142" y="690"/>
                  <a:pt x="979" y="794"/>
                  <a:pt x="773" y="847"/>
                </a:cubicBezTo>
                <a:cubicBezTo>
                  <a:pt x="557" y="903"/>
                  <a:pt x="305" y="871"/>
                  <a:pt x="297" y="842"/>
                </a:cubicBezTo>
                <a:cubicBezTo>
                  <a:pt x="290" y="818"/>
                  <a:pt x="0" y="797"/>
                  <a:pt x="59" y="507"/>
                </a:cubicBezTo>
                <a:cubicBezTo>
                  <a:pt x="61" y="501"/>
                  <a:pt x="61" y="493"/>
                  <a:pt x="62" y="486"/>
                </a:cubicBezTo>
                <a:cubicBezTo>
                  <a:pt x="76" y="420"/>
                  <a:pt x="99" y="354"/>
                  <a:pt x="144" y="287"/>
                </a:cubicBezTo>
                <a:cubicBezTo>
                  <a:pt x="251" y="128"/>
                  <a:pt x="437" y="0"/>
                  <a:pt x="619" y="41"/>
                </a:cubicBezTo>
                <a:close/>
              </a:path>
            </a:pathLst>
          </a:custGeom>
          <a:noFill/>
          <a:ln w="4763" cap="flat">
            <a:solidFill>
              <a:srgbClr val="DEDDD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5" name="Freeform 43"/>
          <p:cNvSpPr>
            <a:spLocks/>
          </p:cNvSpPr>
          <p:nvPr/>
        </p:nvSpPr>
        <p:spPr bwMode="auto">
          <a:xfrm>
            <a:off x="2006601" y="527051"/>
            <a:ext cx="4413250" cy="3538538"/>
          </a:xfrm>
          <a:custGeom>
            <a:avLst/>
            <a:gdLst>
              <a:gd name="T0" fmla="*/ 597 w 1087"/>
              <a:gd name="T1" fmla="*/ 45 h 873"/>
              <a:gd name="T2" fmla="*/ 1022 w 1087"/>
              <a:gd name="T3" fmla="*/ 411 h 873"/>
              <a:gd name="T4" fmla="*/ 739 w 1087"/>
              <a:gd name="T5" fmla="*/ 815 h 873"/>
              <a:gd name="T6" fmla="*/ 278 w 1087"/>
              <a:gd name="T7" fmla="*/ 808 h 873"/>
              <a:gd name="T8" fmla="*/ 50 w 1087"/>
              <a:gd name="T9" fmla="*/ 488 h 873"/>
              <a:gd name="T10" fmla="*/ 52 w 1087"/>
              <a:gd name="T11" fmla="*/ 468 h 873"/>
              <a:gd name="T12" fmla="*/ 131 w 1087"/>
              <a:gd name="T13" fmla="*/ 274 h 873"/>
              <a:gd name="T14" fmla="*/ 597 w 1087"/>
              <a:gd name="T15" fmla="*/ 45 h 8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7" h="873">
                <a:moveTo>
                  <a:pt x="597" y="45"/>
                </a:moveTo>
                <a:cubicBezTo>
                  <a:pt x="791" y="94"/>
                  <a:pt x="958" y="161"/>
                  <a:pt x="1022" y="411"/>
                </a:cubicBezTo>
                <a:cubicBezTo>
                  <a:pt x="1087" y="663"/>
                  <a:pt x="931" y="760"/>
                  <a:pt x="739" y="815"/>
                </a:cubicBezTo>
                <a:cubicBezTo>
                  <a:pt x="534" y="873"/>
                  <a:pt x="287" y="842"/>
                  <a:pt x="278" y="808"/>
                </a:cubicBezTo>
                <a:cubicBezTo>
                  <a:pt x="270" y="781"/>
                  <a:pt x="0" y="760"/>
                  <a:pt x="50" y="488"/>
                </a:cubicBezTo>
                <a:cubicBezTo>
                  <a:pt x="51" y="482"/>
                  <a:pt x="51" y="475"/>
                  <a:pt x="52" y="468"/>
                </a:cubicBezTo>
                <a:cubicBezTo>
                  <a:pt x="64" y="405"/>
                  <a:pt x="84" y="341"/>
                  <a:pt x="131" y="274"/>
                </a:cubicBezTo>
                <a:cubicBezTo>
                  <a:pt x="233" y="127"/>
                  <a:pt x="418" y="0"/>
                  <a:pt x="597" y="45"/>
                </a:cubicBezTo>
                <a:close/>
              </a:path>
            </a:pathLst>
          </a:custGeom>
          <a:noFill/>
          <a:ln w="4763" cap="flat">
            <a:solidFill>
              <a:srgbClr val="DCDBD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6" name="Freeform 44"/>
          <p:cNvSpPr>
            <a:spLocks/>
          </p:cNvSpPr>
          <p:nvPr/>
        </p:nvSpPr>
        <p:spPr bwMode="auto">
          <a:xfrm>
            <a:off x="2181226" y="587376"/>
            <a:ext cx="4189413" cy="3417888"/>
          </a:xfrm>
          <a:custGeom>
            <a:avLst/>
            <a:gdLst>
              <a:gd name="T0" fmla="*/ 575 w 1032"/>
              <a:gd name="T1" fmla="*/ 50 h 843"/>
              <a:gd name="T2" fmla="*/ 973 w 1032"/>
              <a:gd name="T3" fmla="*/ 400 h 843"/>
              <a:gd name="T4" fmla="*/ 705 w 1032"/>
              <a:gd name="T5" fmla="*/ 783 h 843"/>
              <a:gd name="T6" fmla="*/ 260 w 1032"/>
              <a:gd name="T7" fmla="*/ 776 h 843"/>
              <a:gd name="T8" fmla="*/ 41 w 1032"/>
              <a:gd name="T9" fmla="*/ 470 h 843"/>
              <a:gd name="T10" fmla="*/ 42 w 1032"/>
              <a:gd name="T11" fmla="*/ 451 h 843"/>
              <a:gd name="T12" fmla="*/ 118 w 1032"/>
              <a:gd name="T13" fmla="*/ 262 h 843"/>
              <a:gd name="T14" fmla="*/ 575 w 1032"/>
              <a:gd name="T15" fmla="*/ 50 h 8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2" h="843">
                <a:moveTo>
                  <a:pt x="575" y="50"/>
                </a:moveTo>
                <a:cubicBezTo>
                  <a:pt x="757" y="102"/>
                  <a:pt x="913" y="165"/>
                  <a:pt x="973" y="400"/>
                </a:cubicBezTo>
                <a:cubicBezTo>
                  <a:pt x="1032" y="636"/>
                  <a:pt x="884" y="728"/>
                  <a:pt x="705" y="783"/>
                </a:cubicBezTo>
                <a:cubicBezTo>
                  <a:pt x="510" y="843"/>
                  <a:pt x="270" y="814"/>
                  <a:pt x="260" y="776"/>
                </a:cubicBezTo>
                <a:cubicBezTo>
                  <a:pt x="251" y="744"/>
                  <a:pt x="0" y="725"/>
                  <a:pt x="41" y="470"/>
                </a:cubicBezTo>
                <a:cubicBezTo>
                  <a:pt x="42" y="464"/>
                  <a:pt x="41" y="457"/>
                  <a:pt x="42" y="451"/>
                </a:cubicBezTo>
                <a:cubicBezTo>
                  <a:pt x="52" y="391"/>
                  <a:pt x="70" y="329"/>
                  <a:pt x="118" y="262"/>
                </a:cubicBezTo>
                <a:cubicBezTo>
                  <a:pt x="214" y="127"/>
                  <a:pt x="400" y="0"/>
                  <a:pt x="575" y="50"/>
                </a:cubicBezTo>
                <a:close/>
              </a:path>
            </a:pathLst>
          </a:custGeom>
          <a:noFill/>
          <a:ln w="4763" cap="flat">
            <a:solidFill>
              <a:srgbClr val="DAD9D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7" name="Freeform 45"/>
          <p:cNvSpPr>
            <a:spLocks/>
          </p:cNvSpPr>
          <p:nvPr/>
        </p:nvSpPr>
        <p:spPr bwMode="auto">
          <a:xfrm>
            <a:off x="2355851" y="647701"/>
            <a:ext cx="3962400" cy="3300413"/>
          </a:xfrm>
          <a:custGeom>
            <a:avLst/>
            <a:gdLst>
              <a:gd name="T0" fmla="*/ 553 w 976"/>
              <a:gd name="T1" fmla="*/ 55 h 814"/>
              <a:gd name="T2" fmla="*/ 923 w 976"/>
              <a:gd name="T3" fmla="*/ 388 h 814"/>
              <a:gd name="T4" fmla="*/ 670 w 976"/>
              <a:gd name="T5" fmla="*/ 751 h 814"/>
              <a:gd name="T6" fmla="*/ 241 w 976"/>
              <a:gd name="T7" fmla="*/ 743 h 814"/>
              <a:gd name="T8" fmla="*/ 32 w 976"/>
              <a:gd name="T9" fmla="*/ 452 h 814"/>
              <a:gd name="T10" fmla="*/ 32 w 976"/>
              <a:gd name="T11" fmla="*/ 434 h 814"/>
              <a:gd name="T12" fmla="*/ 104 w 976"/>
              <a:gd name="T13" fmla="*/ 250 h 814"/>
              <a:gd name="T14" fmla="*/ 553 w 976"/>
              <a:gd name="T15" fmla="*/ 55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6" h="814">
                <a:moveTo>
                  <a:pt x="553" y="55"/>
                </a:moveTo>
                <a:cubicBezTo>
                  <a:pt x="724" y="109"/>
                  <a:pt x="869" y="168"/>
                  <a:pt x="923" y="388"/>
                </a:cubicBezTo>
                <a:cubicBezTo>
                  <a:pt x="976" y="609"/>
                  <a:pt x="837" y="695"/>
                  <a:pt x="670" y="751"/>
                </a:cubicBezTo>
                <a:cubicBezTo>
                  <a:pt x="487" y="814"/>
                  <a:pt x="253" y="787"/>
                  <a:pt x="241" y="743"/>
                </a:cubicBezTo>
                <a:cubicBezTo>
                  <a:pt x="231" y="708"/>
                  <a:pt x="0" y="689"/>
                  <a:pt x="32" y="452"/>
                </a:cubicBezTo>
                <a:cubicBezTo>
                  <a:pt x="33" y="446"/>
                  <a:pt x="31" y="440"/>
                  <a:pt x="32" y="434"/>
                </a:cubicBezTo>
                <a:cubicBezTo>
                  <a:pt x="40" y="377"/>
                  <a:pt x="56" y="317"/>
                  <a:pt x="104" y="250"/>
                </a:cubicBezTo>
                <a:cubicBezTo>
                  <a:pt x="195" y="127"/>
                  <a:pt x="381" y="0"/>
                  <a:pt x="553" y="55"/>
                </a:cubicBezTo>
                <a:close/>
              </a:path>
            </a:pathLst>
          </a:custGeom>
          <a:noFill/>
          <a:ln w="4763" cap="flat">
            <a:solidFill>
              <a:srgbClr val="D8D7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8" name="Freeform 46"/>
          <p:cNvSpPr>
            <a:spLocks/>
          </p:cNvSpPr>
          <p:nvPr/>
        </p:nvSpPr>
        <p:spPr bwMode="auto">
          <a:xfrm>
            <a:off x="2525713" y="704851"/>
            <a:ext cx="3744913" cy="3186113"/>
          </a:xfrm>
          <a:custGeom>
            <a:avLst/>
            <a:gdLst>
              <a:gd name="T0" fmla="*/ 532 w 922"/>
              <a:gd name="T1" fmla="*/ 60 h 786"/>
              <a:gd name="T2" fmla="*/ 874 w 922"/>
              <a:gd name="T3" fmla="*/ 378 h 786"/>
              <a:gd name="T4" fmla="*/ 637 w 922"/>
              <a:gd name="T5" fmla="*/ 721 h 786"/>
              <a:gd name="T6" fmla="*/ 224 w 922"/>
              <a:gd name="T7" fmla="*/ 712 h 786"/>
              <a:gd name="T8" fmla="*/ 23 w 922"/>
              <a:gd name="T9" fmla="*/ 435 h 786"/>
              <a:gd name="T10" fmla="*/ 23 w 922"/>
              <a:gd name="T11" fmla="*/ 417 h 786"/>
              <a:gd name="T12" fmla="*/ 92 w 922"/>
              <a:gd name="T13" fmla="*/ 239 h 786"/>
              <a:gd name="T14" fmla="*/ 532 w 922"/>
              <a:gd name="T15" fmla="*/ 60 h 7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2" h="786">
                <a:moveTo>
                  <a:pt x="532" y="60"/>
                </a:moveTo>
                <a:cubicBezTo>
                  <a:pt x="692" y="117"/>
                  <a:pt x="826" y="173"/>
                  <a:pt x="874" y="378"/>
                </a:cubicBezTo>
                <a:cubicBezTo>
                  <a:pt x="922" y="583"/>
                  <a:pt x="791" y="663"/>
                  <a:pt x="637" y="721"/>
                </a:cubicBezTo>
                <a:cubicBezTo>
                  <a:pt x="464" y="786"/>
                  <a:pt x="237" y="760"/>
                  <a:pt x="224" y="712"/>
                </a:cubicBezTo>
                <a:cubicBezTo>
                  <a:pt x="213" y="672"/>
                  <a:pt x="0" y="654"/>
                  <a:pt x="23" y="435"/>
                </a:cubicBezTo>
                <a:cubicBezTo>
                  <a:pt x="24" y="430"/>
                  <a:pt x="22" y="423"/>
                  <a:pt x="23" y="417"/>
                </a:cubicBezTo>
                <a:cubicBezTo>
                  <a:pt x="28" y="365"/>
                  <a:pt x="42" y="306"/>
                  <a:pt x="92" y="239"/>
                </a:cubicBezTo>
                <a:cubicBezTo>
                  <a:pt x="176" y="127"/>
                  <a:pt x="363" y="0"/>
                  <a:pt x="532" y="60"/>
                </a:cubicBezTo>
                <a:close/>
              </a:path>
            </a:pathLst>
          </a:custGeom>
          <a:noFill/>
          <a:ln w="4763" cap="flat">
            <a:solidFill>
              <a:srgbClr val="D6D5D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9" name="Freeform 47"/>
          <p:cNvSpPr>
            <a:spLocks/>
          </p:cNvSpPr>
          <p:nvPr/>
        </p:nvSpPr>
        <p:spPr bwMode="auto">
          <a:xfrm>
            <a:off x="2695576" y="765176"/>
            <a:ext cx="3521075" cy="3065463"/>
          </a:xfrm>
          <a:custGeom>
            <a:avLst/>
            <a:gdLst>
              <a:gd name="T0" fmla="*/ 511 w 867"/>
              <a:gd name="T1" fmla="*/ 65 h 756"/>
              <a:gd name="T2" fmla="*/ 825 w 867"/>
              <a:gd name="T3" fmla="*/ 366 h 756"/>
              <a:gd name="T4" fmla="*/ 604 w 867"/>
              <a:gd name="T5" fmla="*/ 689 h 756"/>
              <a:gd name="T6" fmla="*/ 206 w 867"/>
              <a:gd name="T7" fmla="*/ 679 h 756"/>
              <a:gd name="T8" fmla="*/ 15 w 867"/>
              <a:gd name="T9" fmla="*/ 417 h 756"/>
              <a:gd name="T10" fmla="*/ 13 w 867"/>
              <a:gd name="T11" fmla="*/ 400 h 756"/>
              <a:gd name="T12" fmla="*/ 80 w 867"/>
              <a:gd name="T13" fmla="*/ 227 h 756"/>
              <a:gd name="T14" fmla="*/ 511 w 867"/>
              <a:gd name="T15" fmla="*/ 65 h 7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7" h="756">
                <a:moveTo>
                  <a:pt x="511" y="65"/>
                </a:moveTo>
                <a:cubicBezTo>
                  <a:pt x="659" y="124"/>
                  <a:pt x="783" y="177"/>
                  <a:pt x="825" y="366"/>
                </a:cubicBezTo>
                <a:cubicBezTo>
                  <a:pt x="867" y="557"/>
                  <a:pt x="744" y="631"/>
                  <a:pt x="604" y="689"/>
                </a:cubicBezTo>
                <a:cubicBezTo>
                  <a:pt x="441" y="756"/>
                  <a:pt x="221" y="732"/>
                  <a:pt x="206" y="679"/>
                </a:cubicBezTo>
                <a:cubicBezTo>
                  <a:pt x="194" y="636"/>
                  <a:pt x="0" y="618"/>
                  <a:pt x="15" y="417"/>
                </a:cubicBezTo>
                <a:cubicBezTo>
                  <a:pt x="16" y="412"/>
                  <a:pt x="13" y="406"/>
                  <a:pt x="13" y="400"/>
                </a:cubicBezTo>
                <a:cubicBezTo>
                  <a:pt x="17" y="351"/>
                  <a:pt x="29" y="294"/>
                  <a:pt x="80" y="227"/>
                </a:cubicBezTo>
                <a:cubicBezTo>
                  <a:pt x="158" y="127"/>
                  <a:pt x="346" y="0"/>
                  <a:pt x="511" y="65"/>
                </a:cubicBezTo>
                <a:close/>
              </a:path>
            </a:pathLst>
          </a:custGeom>
          <a:noFill/>
          <a:ln w="4763" cap="flat">
            <a:solidFill>
              <a:srgbClr val="D4D3D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0" name="Freeform 48"/>
          <p:cNvSpPr>
            <a:spLocks/>
          </p:cNvSpPr>
          <p:nvPr/>
        </p:nvSpPr>
        <p:spPr bwMode="auto">
          <a:xfrm>
            <a:off x="2867026" y="822326"/>
            <a:ext cx="3302000" cy="2955925"/>
          </a:xfrm>
          <a:custGeom>
            <a:avLst/>
            <a:gdLst>
              <a:gd name="T0" fmla="*/ 490 w 813"/>
              <a:gd name="T1" fmla="*/ 71 h 729"/>
              <a:gd name="T2" fmla="*/ 776 w 813"/>
              <a:gd name="T3" fmla="*/ 356 h 729"/>
              <a:gd name="T4" fmla="*/ 571 w 813"/>
              <a:gd name="T5" fmla="*/ 659 h 729"/>
              <a:gd name="T6" fmla="*/ 189 w 813"/>
              <a:gd name="T7" fmla="*/ 648 h 729"/>
              <a:gd name="T8" fmla="*/ 7 w 813"/>
              <a:gd name="T9" fmla="*/ 400 h 729"/>
              <a:gd name="T10" fmla="*/ 4 w 813"/>
              <a:gd name="T11" fmla="*/ 384 h 729"/>
              <a:gd name="T12" fmla="*/ 68 w 813"/>
              <a:gd name="T13" fmla="*/ 217 h 729"/>
              <a:gd name="T14" fmla="*/ 490 w 813"/>
              <a:gd name="T15" fmla="*/ 71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3" h="729">
                <a:moveTo>
                  <a:pt x="490" y="71"/>
                </a:moveTo>
                <a:cubicBezTo>
                  <a:pt x="627" y="132"/>
                  <a:pt x="740" y="182"/>
                  <a:pt x="776" y="356"/>
                </a:cubicBezTo>
                <a:cubicBezTo>
                  <a:pt x="813" y="531"/>
                  <a:pt x="698" y="600"/>
                  <a:pt x="571" y="659"/>
                </a:cubicBezTo>
                <a:cubicBezTo>
                  <a:pt x="418" y="729"/>
                  <a:pt x="205" y="706"/>
                  <a:pt x="189" y="648"/>
                </a:cubicBezTo>
                <a:cubicBezTo>
                  <a:pt x="176" y="600"/>
                  <a:pt x="0" y="583"/>
                  <a:pt x="7" y="400"/>
                </a:cubicBezTo>
                <a:cubicBezTo>
                  <a:pt x="7" y="395"/>
                  <a:pt x="4" y="389"/>
                  <a:pt x="4" y="384"/>
                </a:cubicBezTo>
                <a:cubicBezTo>
                  <a:pt x="6" y="338"/>
                  <a:pt x="16" y="283"/>
                  <a:pt x="68" y="217"/>
                </a:cubicBezTo>
                <a:cubicBezTo>
                  <a:pt x="139" y="127"/>
                  <a:pt x="328" y="0"/>
                  <a:pt x="490" y="71"/>
                </a:cubicBezTo>
                <a:close/>
              </a:path>
            </a:pathLst>
          </a:custGeom>
          <a:noFill/>
          <a:ln w="4763" cap="flat">
            <a:solidFill>
              <a:srgbClr val="D2D1D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1" name="Freeform 49"/>
          <p:cNvSpPr>
            <a:spLocks/>
          </p:cNvSpPr>
          <p:nvPr/>
        </p:nvSpPr>
        <p:spPr bwMode="auto">
          <a:xfrm>
            <a:off x="3017194" y="1094587"/>
            <a:ext cx="2996944" cy="2515975"/>
          </a:xfrm>
          <a:custGeom>
            <a:avLst/>
            <a:gdLst>
              <a:gd name="T0" fmla="*/ 500 w 789"/>
              <a:gd name="T1" fmla="*/ 77 h 701"/>
              <a:gd name="T2" fmla="*/ 759 w 789"/>
              <a:gd name="T3" fmla="*/ 345 h 701"/>
              <a:gd name="T4" fmla="*/ 568 w 789"/>
              <a:gd name="T5" fmla="*/ 628 h 701"/>
              <a:gd name="T6" fmla="*/ 203 w 789"/>
              <a:gd name="T7" fmla="*/ 616 h 701"/>
              <a:gd name="T8" fmla="*/ 30 w 789"/>
              <a:gd name="T9" fmla="*/ 383 h 701"/>
              <a:gd name="T10" fmla="*/ 26 w 789"/>
              <a:gd name="T11" fmla="*/ 368 h 701"/>
              <a:gd name="T12" fmla="*/ 87 w 789"/>
              <a:gd name="T13" fmla="*/ 206 h 701"/>
              <a:gd name="T14" fmla="*/ 500 w 789"/>
              <a:gd name="T15" fmla="*/ 77 h 701"/>
              <a:gd name="connsiteX0" fmla="*/ 6007 w 9355"/>
              <a:gd name="connsiteY0" fmla="*/ 341 h 8854"/>
              <a:gd name="connsiteX1" fmla="*/ 9290 w 9355"/>
              <a:gd name="connsiteY1" fmla="*/ 4165 h 8854"/>
              <a:gd name="connsiteX2" fmla="*/ 6869 w 9355"/>
              <a:gd name="connsiteY2" fmla="*/ 8202 h 8854"/>
              <a:gd name="connsiteX3" fmla="*/ 2243 w 9355"/>
              <a:gd name="connsiteY3" fmla="*/ 8030 h 8854"/>
              <a:gd name="connsiteX4" fmla="*/ 50 w 9355"/>
              <a:gd name="connsiteY4" fmla="*/ 4707 h 8854"/>
              <a:gd name="connsiteX5" fmla="*/ 0 w 9355"/>
              <a:gd name="connsiteY5" fmla="*/ 4493 h 8854"/>
              <a:gd name="connsiteX6" fmla="*/ 773 w 9355"/>
              <a:gd name="connsiteY6" fmla="*/ 2182 h 8854"/>
              <a:gd name="connsiteX7" fmla="*/ 6007 w 9355"/>
              <a:gd name="connsiteY7" fmla="*/ 341 h 8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55" h="8854">
                <a:moveTo>
                  <a:pt x="6007" y="341"/>
                </a:moveTo>
                <a:cubicBezTo>
                  <a:pt x="7604" y="1226"/>
                  <a:pt x="8884" y="1911"/>
                  <a:pt x="9290" y="4165"/>
                </a:cubicBezTo>
                <a:cubicBezTo>
                  <a:pt x="9670" y="6447"/>
                  <a:pt x="8327" y="7360"/>
                  <a:pt x="6869" y="8202"/>
                </a:cubicBezTo>
                <a:cubicBezTo>
                  <a:pt x="5069" y="9243"/>
                  <a:pt x="2458" y="8929"/>
                  <a:pt x="2243" y="8030"/>
                </a:cubicBezTo>
                <a:cubicBezTo>
                  <a:pt x="2053" y="7303"/>
                  <a:pt x="46" y="7049"/>
                  <a:pt x="50" y="4707"/>
                </a:cubicBezTo>
                <a:cubicBezTo>
                  <a:pt x="38" y="4650"/>
                  <a:pt x="0" y="4564"/>
                  <a:pt x="0" y="4493"/>
                </a:cubicBezTo>
                <a:cubicBezTo>
                  <a:pt x="0" y="3879"/>
                  <a:pt x="88" y="3123"/>
                  <a:pt x="773" y="2182"/>
                </a:cubicBezTo>
                <a:cubicBezTo>
                  <a:pt x="1584" y="1055"/>
                  <a:pt x="3992" y="-757"/>
                  <a:pt x="6007" y="341"/>
                </a:cubicBezTo>
                <a:close/>
              </a:path>
            </a:pathLst>
          </a:custGeom>
          <a:noFill/>
          <a:ln w="4763" cap="flat">
            <a:solidFill>
              <a:srgbClr val="D0CFC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2" name="Freeform 50"/>
          <p:cNvSpPr>
            <a:spLocks/>
          </p:cNvSpPr>
          <p:nvPr/>
        </p:nvSpPr>
        <p:spPr bwMode="auto">
          <a:xfrm>
            <a:off x="3146617" y="1155074"/>
            <a:ext cx="2835017" cy="2396587"/>
          </a:xfrm>
          <a:custGeom>
            <a:avLst/>
            <a:gdLst>
              <a:gd name="T0" fmla="*/ 480 w 736"/>
              <a:gd name="T1" fmla="*/ 84 h 674"/>
              <a:gd name="T2" fmla="*/ 711 w 736"/>
              <a:gd name="T3" fmla="*/ 336 h 674"/>
              <a:gd name="T4" fmla="*/ 536 w 736"/>
              <a:gd name="T5" fmla="*/ 598 h 674"/>
              <a:gd name="T6" fmla="*/ 186 w 736"/>
              <a:gd name="T7" fmla="*/ 586 h 674"/>
              <a:gd name="T8" fmla="*/ 22 w 736"/>
              <a:gd name="T9" fmla="*/ 367 h 674"/>
              <a:gd name="T10" fmla="*/ 18 w 736"/>
              <a:gd name="T11" fmla="*/ 352 h 674"/>
              <a:gd name="T12" fmla="*/ 76 w 736"/>
              <a:gd name="T13" fmla="*/ 196 h 674"/>
              <a:gd name="T14" fmla="*/ 480 w 736"/>
              <a:gd name="T15" fmla="*/ 84 h 674"/>
              <a:gd name="connsiteX0" fmla="*/ 6293 w 9484"/>
              <a:gd name="connsiteY0" fmla="*/ 429 h 8772"/>
              <a:gd name="connsiteX1" fmla="*/ 9431 w 9484"/>
              <a:gd name="connsiteY1" fmla="*/ 4168 h 8772"/>
              <a:gd name="connsiteX2" fmla="*/ 7054 w 9484"/>
              <a:gd name="connsiteY2" fmla="*/ 8055 h 8772"/>
              <a:gd name="connsiteX3" fmla="*/ 2298 w 9484"/>
              <a:gd name="connsiteY3" fmla="*/ 7877 h 8772"/>
              <a:gd name="connsiteX4" fmla="*/ 70 w 9484"/>
              <a:gd name="connsiteY4" fmla="*/ 4628 h 8772"/>
              <a:gd name="connsiteX5" fmla="*/ 16 w 9484"/>
              <a:gd name="connsiteY5" fmla="*/ 4406 h 8772"/>
              <a:gd name="connsiteX6" fmla="*/ 804 w 9484"/>
              <a:gd name="connsiteY6" fmla="*/ 2091 h 8772"/>
              <a:gd name="connsiteX7" fmla="*/ 6293 w 9484"/>
              <a:gd name="connsiteY7" fmla="*/ 429 h 8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4" h="8772">
                <a:moveTo>
                  <a:pt x="6293" y="429"/>
                </a:moveTo>
                <a:cubicBezTo>
                  <a:pt x="7855" y="1349"/>
                  <a:pt x="9092" y="2047"/>
                  <a:pt x="9431" y="4168"/>
                </a:cubicBezTo>
                <a:cubicBezTo>
                  <a:pt x="9771" y="6305"/>
                  <a:pt x="8426" y="7180"/>
                  <a:pt x="7054" y="8055"/>
                </a:cubicBezTo>
                <a:cubicBezTo>
                  <a:pt x="5274" y="9183"/>
                  <a:pt x="2556" y="8871"/>
                  <a:pt x="2298" y="7877"/>
                </a:cubicBezTo>
                <a:cubicBezTo>
                  <a:pt x="2094" y="7047"/>
                  <a:pt x="248" y="6961"/>
                  <a:pt x="70" y="4628"/>
                </a:cubicBezTo>
                <a:cubicBezTo>
                  <a:pt x="56" y="4569"/>
                  <a:pt x="16" y="4480"/>
                  <a:pt x="16" y="4406"/>
                </a:cubicBezTo>
                <a:cubicBezTo>
                  <a:pt x="-12" y="3827"/>
                  <a:pt x="-93" y="2922"/>
                  <a:pt x="804" y="2091"/>
                </a:cubicBezTo>
                <a:cubicBezTo>
                  <a:pt x="1388" y="934"/>
                  <a:pt x="4187" y="-817"/>
                  <a:pt x="6293" y="429"/>
                </a:cubicBezTo>
                <a:close/>
              </a:path>
            </a:pathLst>
          </a:custGeom>
          <a:noFill/>
          <a:ln w="4763" cap="flat">
            <a:solidFill>
              <a:srgbClr val="CECDC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3" name="Freeform 51"/>
          <p:cNvSpPr>
            <a:spLocks/>
          </p:cNvSpPr>
          <p:nvPr/>
        </p:nvSpPr>
        <p:spPr bwMode="auto">
          <a:xfrm>
            <a:off x="3273663" y="1219921"/>
            <a:ext cx="2674342" cy="2275516"/>
          </a:xfrm>
          <a:custGeom>
            <a:avLst/>
            <a:gdLst>
              <a:gd name="T0" fmla="*/ 463 w 686"/>
              <a:gd name="T1" fmla="*/ 91 h 648"/>
              <a:gd name="T2" fmla="*/ 666 w 686"/>
              <a:gd name="T3" fmla="*/ 326 h 648"/>
              <a:gd name="T4" fmla="*/ 507 w 686"/>
              <a:gd name="T5" fmla="*/ 569 h 648"/>
              <a:gd name="T6" fmla="*/ 173 w 686"/>
              <a:gd name="T7" fmla="*/ 555 h 648"/>
              <a:gd name="T8" fmla="*/ 18 w 686"/>
              <a:gd name="T9" fmla="*/ 351 h 648"/>
              <a:gd name="T10" fmla="*/ 13 w 686"/>
              <a:gd name="T11" fmla="*/ 337 h 648"/>
              <a:gd name="T12" fmla="*/ 67 w 686"/>
              <a:gd name="T13" fmla="*/ 186 h 648"/>
              <a:gd name="T14" fmla="*/ 463 w 686"/>
              <a:gd name="T15" fmla="*/ 91 h 648"/>
              <a:gd name="connsiteX0" fmla="*/ 6600 w 9599"/>
              <a:gd name="connsiteY0" fmla="*/ 507 h 8661"/>
              <a:gd name="connsiteX1" fmla="*/ 9559 w 9599"/>
              <a:gd name="connsiteY1" fmla="*/ 4134 h 8661"/>
              <a:gd name="connsiteX2" fmla="*/ 7242 w 9599"/>
              <a:gd name="connsiteY2" fmla="*/ 7884 h 8661"/>
              <a:gd name="connsiteX3" fmla="*/ 2373 w 9599"/>
              <a:gd name="connsiteY3" fmla="*/ 7668 h 8661"/>
              <a:gd name="connsiteX4" fmla="*/ 113 w 9599"/>
              <a:gd name="connsiteY4" fmla="*/ 4520 h 8661"/>
              <a:gd name="connsiteX5" fmla="*/ 41 w 9599"/>
              <a:gd name="connsiteY5" fmla="*/ 4304 h 8661"/>
              <a:gd name="connsiteX6" fmla="*/ 828 w 9599"/>
              <a:gd name="connsiteY6" fmla="*/ 1973 h 8661"/>
              <a:gd name="connsiteX7" fmla="*/ 6600 w 9599"/>
              <a:gd name="connsiteY7" fmla="*/ 507 h 8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9" h="8661">
                <a:moveTo>
                  <a:pt x="6600" y="507"/>
                </a:moveTo>
                <a:cubicBezTo>
                  <a:pt x="8116" y="1480"/>
                  <a:pt x="9268" y="2159"/>
                  <a:pt x="9559" y="4134"/>
                </a:cubicBezTo>
                <a:cubicBezTo>
                  <a:pt x="9851" y="6140"/>
                  <a:pt x="8524" y="6973"/>
                  <a:pt x="7242" y="7884"/>
                </a:cubicBezTo>
                <a:cubicBezTo>
                  <a:pt x="5478" y="9103"/>
                  <a:pt x="2664" y="8779"/>
                  <a:pt x="2373" y="7668"/>
                </a:cubicBezTo>
                <a:cubicBezTo>
                  <a:pt x="2125" y="6757"/>
                  <a:pt x="424" y="6583"/>
                  <a:pt x="113" y="4520"/>
                </a:cubicBezTo>
                <a:cubicBezTo>
                  <a:pt x="99" y="4458"/>
                  <a:pt x="41" y="4381"/>
                  <a:pt x="41" y="4304"/>
                </a:cubicBezTo>
                <a:cubicBezTo>
                  <a:pt x="-18" y="3748"/>
                  <a:pt x="-149" y="2822"/>
                  <a:pt x="828" y="1973"/>
                </a:cubicBezTo>
                <a:cubicBezTo>
                  <a:pt x="1382" y="955"/>
                  <a:pt x="4385" y="-897"/>
                  <a:pt x="6600" y="507"/>
                </a:cubicBezTo>
                <a:close/>
              </a:path>
            </a:pathLst>
          </a:custGeom>
          <a:noFill/>
          <a:ln w="4763" cap="flat">
            <a:solidFill>
              <a:srgbClr val="CCCBC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4" name="Freeform 52"/>
          <p:cNvSpPr>
            <a:spLocks/>
          </p:cNvSpPr>
          <p:nvPr/>
        </p:nvSpPr>
        <p:spPr bwMode="auto">
          <a:xfrm>
            <a:off x="3401983" y="1283555"/>
            <a:ext cx="2513290" cy="2158820"/>
          </a:xfrm>
          <a:custGeom>
            <a:avLst/>
            <a:gdLst>
              <a:gd name="T0" fmla="*/ 456 w 645"/>
              <a:gd name="T1" fmla="*/ 98 h 623"/>
              <a:gd name="T2" fmla="*/ 631 w 645"/>
              <a:gd name="T3" fmla="*/ 317 h 623"/>
              <a:gd name="T4" fmla="*/ 487 w 645"/>
              <a:gd name="T5" fmla="*/ 539 h 623"/>
              <a:gd name="T6" fmla="*/ 169 w 645"/>
              <a:gd name="T7" fmla="*/ 525 h 623"/>
              <a:gd name="T8" fmla="*/ 24 w 645"/>
              <a:gd name="T9" fmla="*/ 335 h 623"/>
              <a:gd name="T10" fmla="*/ 18 w 645"/>
              <a:gd name="T11" fmla="*/ 322 h 623"/>
              <a:gd name="T12" fmla="*/ 69 w 645"/>
              <a:gd name="T13" fmla="*/ 176 h 623"/>
              <a:gd name="T14" fmla="*/ 456 w 645"/>
              <a:gd name="T15" fmla="*/ 98 h 623"/>
              <a:gd name="connsiteX0" fmla="*/ 6858 w 9595"/>
              <a:gd name="connsiteY0" fmla="*/ 596 h 8542"/>
              <a:gd name="connsiteX1" fmla="*/ 9571 w 9595"/>
              <a:gd name="connsiteY1" fmla="*/ 4111 h 8542"/>
              <a:gd name="connsiteX2" fmla="*/ 7338 w 9595"/>
              <a:gd name="connsiteY2" fmla="*/ 7675 h 8542"/>
              <a:gd name="connsiteX3" fmla="*/ 2408 w 9595"/>
              <a:gd name="connsiteY3" fmla="*/ 7450 h 8542"/>
              <a:gd name="connsiteX4" fmla="*/ 160 w 9595"/>
              <a:gd name="connsiteY4" fmla="*/ 4400 h 8542"/>
              <a:gd name="connsiteX5" fmla="*/ 67 w 9595"/>
              <a:gd name="connsiteY5" fmla="*/ 4192 h 8542"/>
              <a:gd name="connsiteX6" fmla="*/ 858 w 9595"/>
              <a:gd name="connsiteY6" fmla="*/ 1848 h 8542"/>
              <a:gd name="connsiteX7" fmla="*/ 6858 w 9595"/>
              <a:gd name="connsiteY7" fmla="*/ 596 h 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5" h="8542">
                <a:moveTo>
                  <a:pt x="6858" y="596"/>
                </a:moveTo>
                <a:cubicBezTo>
                  <a:pt x="8315" y="1607"/>
                  <a:pt x="9354" y="2297"/>
                  <a:pt x="9571" y="4111"/>
                </a:cubicBezTo>
                <a:cubicBezTo>
                  <a:pt x="9788" y="5941"/>
                  <a:pt x="8517" y="6744"/>
                  <a:pt x="7338" y="7675"/>
                </a:cubicBezTo>
                <a:cubicBezTo>
                  <a:pt x="5633" y="9023"/>
                  <a:pt x="2749" y="8686"/>
                  <a:pt x="2408" y="7450"/>
                </a:cubicBezTo>
                <a:cubicBezTo>
                  <a:pt x="2145" y="6423"/>
                  <a:pt x="549" y="6115"/>
                  <a:pt x="160" y="4400"/>
                </a:cubicBezTo>
                <a:cubicBezTo>
                  <a:pt x="129" y="4352"/>
                  <a:pt x="83" y="4256"/>
                  <a:pt x="67" y="4192"/>
                </a:cubicBezTo>
                <a:cubicBezTo>
                  <a:pt x="-10" y="3678"/>
                  <a:pt x="-212" y="2715"/>
                  <a:pt x="858" y="1848"/>
                </a:cubicBezTo>
                <a:cubicBezTo>
                  <a:pt x="1354" y="965"/>
                  <a:pt x="4579" y="-977"/>
                  <a:pt x="6858" y="596"/>
                </a:cubicBezTo>
                <a:close/>
              </a:path>
            </a:pathLst>
          </a:custGeom>
          <a:noFill/>
          <a:ln w="4763" cap="flat">
            <a:solidFill>
              <a:srgbClr val="CAC9C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5" name="Freeform 53"/>
          <p:cNvSpPr>
            <a:spLocks/>
          </p:cNvSpPr>
          <p:nvPr/>
        </p:nvSpPr>
        <p:spPr bwMode="auto">
          <a:xfrm>
            <a:off x="3525514" y="1343191"/>
            <a:ext cx="2357432" cy="2043039"/>
          </a:xfrm>
          <a:custGeom>
            <a:avLst/>
            <a:gdLst>
              <a:gd name="T0" fmla="*/ 449 w 605"/>
              <a:gd name="T1" fmla="*/ 107 h 600"/>
              <a:gd name="T2" fmla="*/ 596 w 605"/>
              <a:gd name="T3" fmla="*/ 309 h 600"/>
              <a:gd name="T4" fmla="*/ 468 w 605"/>
              <a:gd name="T5" fmla="*/ 511 h 600"/>
              <a:gd name="T6" fmla="*/ 166 w 605"/>
              <a:gd name="T7" fmla="*/ 496 h 600"/>
              <a:gd name="T8" fmla="*/ 30 w 605"/>
              <a:gd name="T9" fmla="*/ 321 h 600"/>
              <a:gd name="T10" fmla="*/ 23 w 605"/>
              <a:gd name="T11" fmla="*/ 309 h 600"/>
              <a:gd name="T12" fmla="*/ 71 w 605"/>
              <a:gd name="T13" fmla="*/ 169 h 600"/>
              <a:gd name="T14" fmla="*/ 449 w 605"/>
              <a:gd name="T15" fmla="*/ 107 h 600"/>
              <a:gd name="connsiteX0" fmla="*/ 7151 w 9593"/>
              <a:gd name="connsiteY0" fmla="*/ 706 h 8395"/>
              <a:gd name="connsiteX1" fmla="*/ 9581 w 9593"/>
              <a:gd name="connsiteY1" fmla="*/ 4073 h 8395"/>
              <a:gd name="connsiteX2" fmla="*/ 7466 w 9593"/>
              <a:gd name="connsiteY2" fmla="*/ 7440 h 8395"/>
              <a:gd name="connsiteX3" fmla="*/ 2474 w 9593"/>
              <a:gd name="connsiteY3" fmla="*/ 7190 h 8395"/>
              <a:gd name="connsiteX4" fmla="*/ 226 w 9593"/>
              <a:gd name="connsiteY4" fmla="*/ 4273 h 8395"/>
              <a:gd name="connsiteX5" fmla="*/ 110 w 9593"/>
              <a:gd name="connsiteY5" fmla="*/ 4073 h 8395"/>
              <a:gd name="connsiteX6" fmla="*/ 904 w 9593"/>
              <a:gd name="connsiteY6" fmla="*/ 1740 h 8395"/>
              <a:gd name="connsiteX7" fmla="*/ 7151 w 9593"/>
              <a:gd name="connsiteY7" fmla="*/ 706 h 8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3" h="8395">
                <a:moveTo>
                  <a:pt x="7151" y="706"/>
                </a:moveTo>
                <a:cubicBezTo>
                  <a:pt x="8523" y="1756"/>
                  <a:pt x="9449" y="2456"/>
                  <a:pt x="9581" y="4073"/>
                </a:cubicBezTo>
                <a:cubicBezTo>
                  <a:pt x="9730" y="5723"/>
                  <a:pt x="8523" y="6506"/>
                  <a:pt x="7466" y="7440"/>
                </a:cubicBezTo>
                <a:cubicBezTo>
                  <a:pt x="5829" y="8923"/>
                  <a:pt x="2854" y="8556"/>
                  <a:pt x="2474" y="7190"/>
                </a:cubicBezTo>
                <a:cubicBezTo>
                  <a:pt x="2160" y="6073"/>
                  <a:pt x="612" y="5772"/>
                  <a:pt x="226" y="4273"/>
                </a:cubicBezTo>
                <a:cubicBezTo>
                  <a:pt x="193" y="4223"/>
                  <a:pt x="127" y="4140"/>
                  <a:pt x="110" y="4073"/>
                </a:cubicBezTo>
                <a:cubicBezTo>
                  <a:pt x="-6" y="3590"/>
                  <a:pt x="-270" y="2606"/>
                  <a:pt x="904" y="1740"/>
                </a:cubicBezTo>
                <a:cubicBezTo>
                  <a:pt x="1317" y="990"/>
                  <a:pt x="4788" y="-1077"/>
                  <a:pt x="7151" y="706"/>
                </a:cubicBezTo>
                <a:close/>
              </a:path>
            </a:pathLst>
          </a:custGeom>
          <a:noFill/>
          <a:ln w="4763" cap="flat">
            <a:solidFill>
              <a:srgbClr val="C8C7C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6" name="Freeform 54"/>
          <p:cNvSpPr>
            <a:spLocks/>
          </p:cNvSpPr>
          <p:nvPr/>
        </p:nvSpPr>
        <p:spPr bwMode="auto">
          <a:xfrm>
            <a:off x="3650081" y="1403055"/>
            <a:ext cx="2205392" cy="1928235"/>
          </a:xfrm>
          <a:custGeom>
            <a:avLst/>
            <a:gdLst>
              <a:gd name="T0" fmla="*/ 442 w 565"/>
              <a:gd name="T1" fmla="*/ 116 h 577"/>
              <a:gd name="T2" fmla="*/ 562 w 565"/>
              <a:gd name="T3" fmla="*/ 302 h 577"/>
              <a:gd name="T4" fmla="*/ 449 w 565"/>
              <a:gd name="T5" fmla="*/ 484 h 577"/>
              <a:gd name="T6" fmla="*/ 163 w 565"/>
              <a:gd name="T7" fmla="*/ 468 h 577"/>
              <a:gd name="T8" fmla="*/ 35 w 565"/>
              <a:gd name="T9" fmla="*/ 307 h 577"/>
              <a:gd name="T10" fmla="*/ 28 w 565"/>
              <a:gd name="T11" fmla="*/ 295 h 577"/>
              <a:gd name="T12" fmla="*/ 73 w 565"/>
              <a:gd name="T13" fmla="*/ 161 h 577"/>
              <a:gd name="T14" fmla="*/ 442 w 565"/>
              <a:gd name="T15" fmla="*/ 116 h 577"/>
              <a:gd name="connsiteX0" fmla="*/ 7489 w 9614"/>
              <a:gd name="connsiteY0" fmla="*/ 830 h 8246"/>
              <a:gd name="connsiteX1" fmla="*/ 9613 w 9614"/>
              <a:gd name="connsiteY1" fmla="*/ 4054 h 8246"/>
              <a:gd name="connsiteX2" fmla="*/ 7613 w 9614"/>
              <a:gd name="connsiteY2" fmla="*/ 7208 h 8246"/>
              <a:gd name="connsiteX3" fmla="*/ 2551 w 9614"/>
              <a:gd name="connsiteY3" fmla="*/ 6931 h 8246"/>
              <a:gd name="connsiteX4" fmla="*/ 285 w 9614"/>
              <a:gd name="connsiteY4" fmla="*/ 4141 h 8246"/>
              <a:gd name="connsiteX5" fmla="*/ 162 w 9614"/>
              <a:gd name="connsiteY5" fmla="*/ 3933 h 8246"/>
              <a:gd name="connsiteX6" fmla="*/ 958 w 9614"/>
              <a:gd name="connsiteY6" fmla="*/ 1610 h 8246"/>
              <a:gd name="connsiteX7" fmla="*/ 7489 w 9614"/>
              <a:gd name="connsiteY7" fmla="*/ 830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14" h="8246">
                <a:moveTo>
                  <a:pt x="7489" y="830"/>
                </a:moveTo>
                <a:cubicBezTo>
                  <a:pt x="8799" y="1905"/>
                  <a:pt x="9560" y="2633"/>
                  <a:pt x="9613" y="4054"/>
                </a:cubicBezTo>
                <a:cubicBezTo>
                  <a:pt x="9666" y="5492"/>
                  <a:pt x="8516" y="6255"/>
                  <a:pt x="7613" y="7208"/>
                </a:cubicBezTo>
                <a:cubicBezTo>
                  <a:pt x="6055" y="8820"/>
                  <a:pt x="2976" y="8421"/>
                  <a:pt x="2551" y="6931"/>
                </a:cubicBezTo>
                <a:cubicBezTo>
                  <a:pt x="2197" y="5683"/>
                  <a:pt x="899" y="5406"/>
                  <a:pt x="285" y="4141"/>
                </a:cubicBezTo>
                <a:cubicBezTo>
                  <a:pt x="250" y="4089"/>
                  <a:pt x="179" y="4002"/>
                  <a:pt x="162" y="3933"/>
                </a:cubicBezTo>
                <a:cubicBezTo>
                  <a:pt x="2" y="3499"/>
                  <a:pt x="-334" y="2512"/>
                  <a:pt x="958" y="1610"/>
                </a:cubicBezTo>
                <a:cubicBezTo>
                  <a:pt x="1294" y="1021"/>
                  <a:pt x="5064" y="-1180"/>
                  <a:pt x="7489" y="830"/>
                </a:cubicBezTo>
                <a:close/>
              </a:path>
            </a:pathLst>
          </a:custGeom>
          <a:noFill/>
          <a:ln w="4763" cap="flat">
            <a:solidFill>
              <a:srgbClr val="C6C5C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7" name="Freeform 55"/>
          <p:cNvSpPr>
            <a:spLocks/>
          </p:cNvSpPr>
          <p:nvPr/>
        </p:nvSpPr>
        <p:spPr bwMode="auto">
          <a:xfrm>
            <a:off x="3775182" y="1461923"/>
            <a:ext cx="2052522" cy="1819180"/>
          </a:xfrm>
          <a:custGeom>
            <a:avLst/>
            <a:gdLst>
              <a:gd name="T0" fmla="*/ 435 w 529"/>
              <a:gd name="T1" fmla="*/ 125 h 556"/>
              <a:gd name="T2" fmla="*/ 527 w 529"/>
              <a:gd name="T3" fmla="*/ 294 h 556"/>
              <a:gd name="T4" fmla="*/ 430 w 529"/>
              <a:gd name="T5" fmla="*/ 456 h 556"/>
              <a:gd name="T6" fmla="*/ 159 w 529"/>
              <a:gd name="T7" fmla="*/ 439 h 556"/>
              <a:gd name="T8" fmla="*/ 41 w 529"/>
              <a:gd name="T9" fmla="*/ 293 h 556"/>
              <a:gd name="T10" fmla="*/ 32 w 529"/>
              <a:gd name="T11" fmla="*/ 282 h 556"/>
              <a:gd name="T12" fmla="*/ 75 w 529"/>
              <a:gd name="T13" fmla="*/ 153 h 556"/>
              <a:gd name="T14" fmla="*/ 435 w 529"/>
              <a:gd name="T15" fmla="*/ 125 h 556"/>
              <a:gd name="connsiteX0" fmla="*/ 7816 w 9556"/>
              <a:gd name="connsiteY0" fmla="*/ 960 h 8070"/>
              <a:gd name="connsiteX1" fmla="*/ 9555 w 9556"/>
              <a:gd name="connsiteY1" fmla="*/ 4000 h 8070"/>
              <a:gd name="connsiteX2" fmla="*/ 7722 w 9556"/>
              <a:gd name="connsiteY2" fmla="*/ 6913 h 8070"/>
              <a:gd name="connsiteX3" fmla="*/ 2599 w 9556"/>
              <a:gd name="connsiteY3" fmla="*/ 6608 h 8070"/>
              <a:gd name="connsiteX4" fmla="*/ 368 w 9556"/>
              <a:gd name="connsiteY4" fmla="*/ 3982 h 8070"/>
              <a:gd name="connsiteX5" fmla="*/ 198 w 9556"/>
              <a:gd name="connsiteY5" fmla="*/ 3784 h 8070"/>
              <a:gd name="connsiteX6" fmla="*/ 1011 w 9556"/>
              <a:gd name="connsiteY6" fmla="*/ 1464 h 8070"/>
              <a:gd name="connsiteX7" fmla="*/ 7816 w 9556"/>
              <a:gd name="connsiteY7" fmla="*/ 960 h 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56" h="8070">
                <a:moveTo>
                  <a:pt x="7816" y="960"/>
                </a:moveTo>
                <a:cubicBezTo>
                  <a:pt x="9026" y="2075"/>
                  <a:pt x="9593" y="2813"/>
                  <a:pt x="9555" y="4000"/>
                </a:cubicBezTo>
                <a:cubicBezTo>
                  <a:pt x="9498" y="5241"/>
                  <a:pt x="8478" y="5960"/>
                  <a:pt x="7722" y="6913"/>
                </a:cubicBezTo>
                <a:cubicBezTo>
                  <a:pt x="6304" y="8712"/>
                  <a:pt x="3090" y="8262"/>
                  <a:pt x="2599" y="6608"/>
                </a:cubicBezTo>
                <a:cubicBezTo>
                  <a:pt x="2202" y="5259"/>
                  <a:pt x="1010" y="4991"/>
                  <a:pt x="368" y="3982"/>
                </a:cubicBezTo>
                <a:cubicBezTo>
                  <a:pt x="330" y="3946"/>
                  <a:pt x="236" y="3856"/>
                  <a:pt x="198" y="3784"/>
                </a:cubicBezTo>
                <a:cubicBezTo>
                  <a:pt x="28" y="3388"/>
                  <a:pt x="-407" y="2381"/>
                  <a:pt x="1011" y="1464"/>
                </a:cubicBezTo>
                <a:cubicBezTo>
                  <a:pt x="1238" y="1068"/>
                  <a:pt x="5340" y="-1288"/>
                  <a:pt x="7816" y="960"/>
                </a:cubicBezTo>
                <a:close/>
              </a:path>
            </a:pathLst>
          </a:custGeom>
          <a:noFill/>
          <a:ln w="4763" cap="flat">
            <a:solidFill>
              <a:srgbClr val="C4C3C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8" name="Freeform 56"/>
          <p:cNvSpPr>
            <a:spLocks/>
          </p:cNvSpPr>
          <p:nvPr/>
        </p:nvSpPr>
        <p:spPr bwMode="auto">
          <a:xfrm>
            <a:off x="3897556" y="1515825"/>
            <a:ext cx="1908319" cy="1712551"/>
          </a:xfrm>
          <a:custGeom>
            <a:avLst/>
            <a:gdLst>
              <a:gd name="T0" fmla="*/ 429 w 501"/>
              <a:gd name="T1" fmla="*/ 136 h 536"/>
              <a:gd name="T2" fmla="*/ 493 w 501"/>
              <a:gd name="T3" fmla="*/ 289 h 536"/>
              <a:gd name="T4" fmla="*/ 411 w 501"/>
              <a:gd name="T5" fmla="*/ 431 h 536"/>
              <a:gd name="T6" fmla="*/ 157 w 501"/>
              <a:gd name="T7" fmla="*/ 413 h 536"/>
              <a:gd name="T8" fmla="*/ 48 w 501"/>
              <a:gd name="T9" fmla="*/ 281 h 536"/>
              <a:gd name="T10" fmla="*/ 38 w 501"/>
              <a:gd name="T11" fmla="*/ 271 h 536"/>
              <a:gd name="T12" fmla="*/ 77 w 501"/>
              <a:gd name="T13" fmla="*/ 147 h 536"/>
              <a:gd name="T14" fmla="*/ 429 w 501"/>
              <a:gd name="T15" fmla="*/ 136 h 536"/>
              <a:gd name="connsiteX0" fmla="*/ 8070 w 9384"/>
              <a:gd name="connsiteY0" fmla="*/ 1121 h 7880"/>
              <a:gd name="connsiteX1" fmla="*/ 9347 w 9384"/>
              <a:gd name="connsiteY1" fmla="*/ 3976 h 7880"/>
              <a:gd name="connsiteX2" fmla="*/ 7711 w 9384"/>
              <a:gd name="connsiteY2" fmla="*/ 6625 h 7880"/>
              <a:gd name="connsiteX3" fmla="*/ 2641 w 9384"/>
              <a:gd name="connsiteY3" fmla="*/ 6289 h 7880"/>
              <a:gd name="connsiteX4" fmla="*/ 465 w 9384"/>
              <a:gd name="connsiteY4" fmla="*/ 3827 h 7880"/>
              <a:gd name="connsiteX5" fmla="*/ 265 w 9384"/>
              <a:gd name="connsiteY5" fmla="*/ 3640 h 7880"/>
              <a:gd name="connsiteX6" fmla="*/ 1044 w 9384"/>
              <a:gd name="connsiteY6" fmla="*/ 1327 h 7880"/>
              <a:gd name="connsiteX7" fmla="*/ 8070 w 9384"/>
              <a:gd name="connsiteY7" fmla="*/ 1121 h 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84" h="7880">
                <a:moveTo>
                  <a:pt x="8070" y="1121"/>
                </a:moveTo>
                <a:cubicBezTo>
                  <a:pt x="9168" y="2259"/>
                  <a:pt x="9507" y="3024"/>
                  <a:pt x="9347" y="3976"/>
                </a:cubicBezTo>
                <a:cubicBezTo>
                  <a:pt x="9188" y="4965"/>
                  <a:pt x="8309" y="5655"/>
                  <a:pt x="7711" y="6625"/>
                </a:cubicBezTo>
                <a:cubicBezTo>
                  <a:pt x="6513" y="8584"/>
                  <a:pt x="3180" y="8080"/>
                  <a:pt x="2641" y="6289"/>
                </a:cubicBezTo>
                <a:cubicBezTo>
                  <a:pt x="2202" y="4797"/>
                  <a:pt x="1049" y="4360"/>
                  <a:pt x="465" y="3827"/>
                </a:cubicBezTo>
                <a:cubicBezTo>
                  <a:pt x="405" y="3789"/>
                  <a:pt x="305" y="3696"/>
                  <a:pt x="265" y="3640"/>
                </a:cubicBezTo>
                <a:cubicBezTo>
                  <a:pt x="66" y="3285"/>
                  <a:pt x="-493" y="2259"/>
                  <a:pt x="1044" y="1327"/>
                </a:cubicBezTo>
                <a:cubicBezTo>
                  <a:pt x="1184" y="1121"/>
                  <a:pt x="5615" y="-1416"/>
                  <a:pt x="8070" y="1121"/>
                </a:cubicBezTo>
                <a:close/>
              </a:path>
            </a:pathLst>
          </a:custGeom>
          <a:noFill/>
          <a:ln w="4763" cap="flat">
            <a:solidFill>
              <a:srgbClr val="C2C1C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9" name="Freeform 57"/>
          <p:cNvSpPr>
            <a:spLocks/>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4 w 518"/>
              <a:gd name="T9" fmla="*/ 269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9" y="289"/>
                  <a:pt x="54" y="269"/>
                </a:cubicBezTo>
                <a:cubicBezTo>
                  <a:pt x="51" y="267"/>
                  <a:pt x="45" y="262"/>
                  <a:pt x="43" y="259"/>
                </a:cubicBezTo>
                <a:cubicBezTo>
                  <a:pt x="31" y="244"/>
                  <a:pt x="0" y="190"/>
                  <a:pt x="79" y="141"/>
                </a:cubicBezTo>
                <a:close/>
              </a:path>
            </a:pathLst>
          </a:custGeom>
          <a:noFill/>
          <a:ln w="4763" cap="flat">
            <a:solidFill>
              <a:srgbClr val="C0BFB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0" name="Freeform 58"/>
          <p:cNvSpPr>
            <a:spLocks/>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1 w 518"/>
              <a:gd name="T9" fmla="*/ 267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6" y="287"/>
                  <a:pt x="51" y="267"/>
                </a:cubicBezTo>
                <a:cubicBezTo>
                  <a:pt x="48" y="265"/>
                  <a:pt x="45" y="262"/>
                  <a:pt x="43" y="259"/>
                </a:cubicBezTo>
                <a:cubicBezTo>
                  <a:pt x="31" y="244"/>
                  <a:pt x="0" y="190"/>
                  <a:pt x="79" y="141"/>
                </a:cubicBez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2" name="文本框 31"/>
          <p:cNvSpPr txBox="1"/>
          <p:nvPr/>
        </p:nvSpPr>
        <p:spPr>
          <a:xfrm>
            <a:off x="4779003" y="3221092"/>
            <a:ext cx="2518638"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dirty="0">
                <a:ln>
                  <a:noFill/>
                </a:ln>
                <a:solidFill>
                  <a:prstClr val="black"/>
                </a:solidFill>
                <a:effectLst/>
                <a:uLnTx/>
                <a:uFillTx/>
                <a:latin typeface="方正书宋简体" panose="03000509000000000000" pitchFamily="65" charset="-122"/>
                <a:ea typeface="方正书宋简体" panose="03000509000000000000" pitchFamily="65" charset="-122"/>
                <a:cs typeface="+mn-cs"/>
              </a:rPr>
              <a:t>THANKS</a:t>
            </a:r>
            <a:endParaRPr kumimoji="0" lang="zh-CN" altLang="en-US" sz="4800" b="1" i="0" u="none" strike="noStrike" kern="1200" cap="none" spc="0" normalizeH="0" baseline="0" noProof="0" dirty="0">
              <a:ln>
                <a:noFill/>
              </a:ln>
              <a:solidFill>
                <a:prstClr val="black"/>
              </a:solidFill>
              <a:effectLst/>
              <a:uLnTx/>
              <a:uFillTx/>
              <a:latin typeface="方正书宋简体" panose="03000509000000000000" pitchFamily="65" charset="-122"/>
              <a:ea typeface="方正书宋简体" panose="03000509000000000000" pitchFamily="65" charset="-122"/>
              <a:cs typeface="+mn-cs"/>
            </a:endParaRPr>
          </a:p>
        </p:txBody>
      </p:sp>
      <p:pic>
        <p:nvPicPr>
          <p:cNvPr id="33" name="图片 32">
            <a:extLst>
              <a:ext uri="{FF2B5EF4-FFF2-40B4-BE49-F238E27FC236}">
                <a16:creationId xmlns:a16="http://schemas.microsoft.com/office/drawing/2014/main" id="{169BF9FA-2E03-4BB5-87EA-D7F2D6781A1D}"/>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4452539" y="1818662"/>
            <a:ext cx="1172356" cy="978326"/>
          </a:xfrm>
          <a:prstGeom prst="rect">
            <a:avLst/>
          </a:prstGeom>
        </p:spPr>
      </p:pic>
    </p:spTree>
    <p:extLst>
      <p:ext uri="{BB962C8B-B14F-4D97-AF65-F5344CB8AC3E}">
        <p14:creationId xmlns:p14="http://schemas.microsoft.com/office/powerpoint/2010/main" val="37362536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wind"/>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6" presetClass="emph" presetSubtype="0" fill="hold" grpId="1" nodeType="withEffect">
                                  <p:stCondLst>
                                    <p:cond delay="0"/>
                                  </p:stCondLst>
                                  <p:childTnLst>
                                    <p:animScale>
                                      <p:cBhvr>
                                        <p:cTn id="9" dur="10" fill="hold"/>
                                        <p:tgtEl>
                                          <p:spTgt spid="30"/>
                                        </p:tgtEl>
                                      </p:cBhvr>
                                      <p:by x="1000000" y="1000000"/>
                                    </p:animScale>
                                  </p:childTnLst>
                                </p:cTn>
                              </p:par>
                              <p:par>
                                <p:cTn id="10" presetID="6" presetClass="emph" presetSubtype="0" fill="hold" grpId="2" nodeType="withEffect">
                                  <p:stCondLst>
                                    <p:cond delay="0"/>
                                  </p:stCondLst>
                                  <p:childTnLst>
                                    <p:animScale>
                                      <p:cBhvr>
                                        <p:cTn id="11" dur="750" fill="hold"/>
                                        <p:tgtEl>
                                          <p:spTgt spid="30"/>
                                        </p:tgtEl>
                                      </p:cBhvr>
                                      <p:by x="10000" y="10000"/>
                                    </p:animScale>
                                  </p:childTnLst>
                                </p:cTn>
                              </p:par>
                              <p:par>
                                <p:cTn id="12" presetID="10" presetClass="entr" presetSubtype="0" fill="hold" grpId="0" nodeType="withEffect" nodePh="1">
                                  <p:stCondLst>
                                    <p:cond delay="200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par>
                                <p:cTn id="15" presetID="10" presetClass="entr" presetSubtype="0" fill="hold" grpId="0" nodeType="withEffect">
                                  <p:stCondLst>
                                    <p:cond delay="195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grpId="0" nodeType="withEffect">
                                  <p:stCondLst>
                                    <p:cond delay="190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grpId="0" nodeType="withEffect">
                                  <p:stCondLst>
                                    <p:cond delay="185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180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par>
                                <p:cTn id="27" presetID="10" presetClass="entr" presetSubtype="0" fill="hold" grpId="0" nodeType="withEffect">
                                  <p:stCondLst>
                                    <p:cond delay="175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par>
                                <p:cTn id="30" presetID="10" presetClass="entr" presetSubtype="0" fill="hold" grpId="0" nodeType="withEffect">
                                  <p:stCondLst>
                                    <p:cond delay="170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ntr" presetSubtype="0" fill="hold" grpId="0" nodeType="withEffect">
                                  <p:stCondLst>
                                    <p:cond delay="165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160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155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10" presetClass="entr" presetSubtype="0" fill="hold" grpId="0" nodeType="withEffect">
                                  <p:stCondLst>
                                    <p:cond delay="145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par>
                                <p:cTn id="48" presetID="10" presetClass="entr" presetSubtype="0" fill="hold" grpId="0" nodeType="withEffect">
                                  <p:stCondLst>
                                    <p:cond delay="140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grpId="0" nodeType="withEffect">
                                  <p:stCondLst>
                                    <p:cond delay="135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par>
                                <p:cTn id="54" presetID="10" presetClass="entr" presetSubtype="0" fill="hold" grpId="0" nodeType="withEffect">
                                  <p:stCondLst>
                                    <p:cond delay="130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500"/>
                                        <p:tgtEl>
                                          <p:spTgt spid="21"/>
                                        </p:tgtEl>
                                      </p:cBhvr>
                                    </p:animEffect>
                                  </p:childTnLst>
                                </p:cTn>
                              </p:par>
                              <p:par>
                                <p:cTn id="57" presetID="10" presetClass="entr" presetSubtype="0" fill="hold" grpId="0" nodeType="withEffect">
                                  <p:stCondLst>
                                    <p:cond delay="1250"/>
                                  </p:stCondLst>
                                  <p:childTnLst>
                                    <p:set>
                                      <p:cBhvr>
                                        <p:cTn id="58" dur="1" fill="hold">
                                          <p:stCondLst>
                                            <p:cond delay="0"/>
                                          </p:stCondLst>
                                        </p:cTn>
                                        <p:tgtEl>
                                          <p:spTgt spid="22"/>
                                        </p:tgtEl>
                                        <p:attrNameLst>
                                          <p:attrName>style.visibility</p:attrName>
                                        </p:attrNameLst>
                                      </p:cBhvr>
                                      <p:to>
                                        <p:strVal val="visible"/>
                                      </p:to>
                                    </p:set>
                                    <p:animEffect transition="in" filter="fade">
                                      <p:cBhvr>
                                        <p:cTn id="59" dur="500"/>
                                        <p:tgtEl>
                                          <p:spTgt spid="22"/>
                                        </p:tgtEl>
                                      </p:cBhvr>
                                    </p:animEffect>
                                  </p:childTnLst>
                                </p:cTn>
                              </p:par>
                              <p:par>
                                <p:cTn id="60" presetID="10" presetClass="entr" presetSubtype="0" fill="hold" grpId="0" nodeType="withEffect">
                                  <p:stCondLst>
                                    <p:cond delay="125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500"/>
                                        <p:tgtEl>
                                          <p:spTgt spid="23"/>
                                        </p:tgtEl>
                                      </p:cBhvr>
                                    </p:animEffect>
                                  </p:childTnLst>
                                </p:cTn>
                              </p:par>
                              <p:par>
                                <p:cTn id="63" presetID="10" presetClass="entr" presetSubtype="0" fill="hold" grpId="0" nodeType="withEffect">
                                  <p:stCondLst>
                                    <p:cond delay="1250"/>
                                  </p:stCondLst>
                                  <p:childTnLst>
                                    <p:set>
                                      <p:cBhvr>
                                        <p:cTn id="64" dur="1" fill="hold">
                                          <p:stCondLst>
                                            <p:cond delay="0"/>
                                          </p:stCondLst>
                                        </p:cTn>
                                        <p:tgtEl>
                                          <p:spTgt spid="24"/>
                                        </p:tgtEl>
                                        <p:attrNameLst>
                                          <p:attrName>style.visibility</p:attrName>
                                        </p:attrNameLst>
                                      </p:cBhvr>
                                      <p:to>
                                        <p:strVal val="visible"/>
                                      </p:to>
                                    </p:set>
                                    <p:animEffect transition="in" filter="fade">
                                      <p:cBhvr>
                                        <p:cTn id="65" dur="500"/>
                                        <p:tgtEl>
                                          <p:spTgt spid="24"/>
                                        </p:tgtEl>
                                      </p:cBhvr>
                                    </p:animEffect>
                                  </p:childTnLst>
                                </p:cTn>
                              </p:par>
                              <p:par>
                                <p:cTn id="66" presetID="10" presetClass="entr" presetSubtype="0" fill="hold" grpId="0" nodeType="withEffect">
                                  <p:stCondLst>
                                    <p:cond delay="1250"/>
                                  </p:stCondLst>
                                  <p:childTnLst>
                                    <p:set>
                                      <p:cBhvr>
                                        <p:cTn id="67" dur="1" fill="hold">
                                          <p:stCondLst>
                                            <p:cond delay="0"/>
                                          </p:stCondLst>
                                        </p:cTn>
                                        <p:tgtEl>
                                          <p:spTgt spid="25"/>
                                        </p:tgtEl>
                                        <p:attrNameLst>
                                          <p:attrName>style.visibility</p:attrName>
                                        </p:attrNameLst>
                                      </p:cBhvr>
                                      <p:to>
                                        <p:strVal val="visible"/>
                                      </p:to>
                                    </p:set>
                                    <p:animEffect transition="in" filter="fade">
                                      <p:cBhvr>
                                        <p:cTn id="68" dur="500"/>
                                        <p:tgtEl>
                                          <p:spTgt spid="25"/>
                                        </p:tgtEl>
                                      </p:cBhvr>
                                    </p:animEffect>
                                  </p:childTnLst>
                                </p:cTn>
                              </p:par>
                              <p:par>
                                <p:cTn id="69" presetID="10" presetClass="entr" presetSubtype="0" fill="hold" grpId="0" nodeType="withEffect">
                                  <p:stCondLst>
                                    <p:cond delay="1250"/>
                                  </p:stCondLst>
                                  <p:childTnLst>
                                    <p:set>
                                      <p:cBhvr>
                                        <p:cTn id="70" dur="1" fill="hold">
                                          <p:stCondLst>
                                            <p:cond delay="0"/>
                                          </p:stCondLst>
                                        </p:cTn>
                                        <p:tgtEl>
                                          <p:spTgt spid="26"/>
                                        </p:tgtEl>
                                        <p:attrNameLst>
                                          <p:attrName>style.visibility</p:attrName>
                                        </p:attrNameLst>
                                      </p:cBhvr>
                                      <p:to>
                                        <p:strVal val="visible"/>
                                      </p:to>
                                    </p:set>
                                    <p:animEffect transition="in" filter="fade">
                                      <p:cBhvr>
                                        <p:cTn id="71" dur="500"/>
                                        <p:tgtEl>
                                          <p:spTgt spid="26"/>
                                        </p:tgtEl>
                                      </p:cBhvr>
                                    </p:animEffect>
                                  </p:childTnLst>
                                </p:cTn>
                              </p:par>
                              <p:par>
                                <p:cTn id="72" presetID="10" presetClass="entr" presetSubtype="0" fill="hold" grpId="0" nodeType="withEffect">
                                  <p:stCondLst>
                                    <p:cond delay="1250"/>
                                  </p:stCondLst>
                                  <p:childTnLst>
                                    <p:set>
                                      <p:cBhvr>
                                        <p:cTn id="73" dur="1" fill="hold">
                                          <p:stCondLst>
                                            <p:cond delay="0"/>
                                          </p:stCondLst>
                                        </p:cTn>
                                        <p:tgtEl>
                                          <p:spTgt spid="27"/>
                                        </p:tgtEl>
                                        <p:attrNameLst>
                                          <p:attrName>style.visibility</p:attrName>
                                        </p:attrNameLst>
                                      </p:cBhvr>
                                      <p:to>
                                        <p:strVal val="visible"/>
                                      </p:to>
                                    </p:set>
                                    <p:animEffect transition="in" filter="fade">
                                      <p:cBhvr>
                                        <p:cTn id="74" dur="500"/>
                                        <p:tgtEl>
                                          <p:spTgt spid="27"/>
                                        </p:tgtEl>
                                      </p:cBhvr>
                                    </p:animEffect>
                                  </p:childTnLst>
                                </p:cTn>
                              </p:par>
                              <p:par>
                                <p:cTn id="75" presetID="10" presetClass="entr" presetSubtype="0" fill="hold" grpId="0" nodeType="withEffect">
                                  <p:stCondLst>
                                    <p:cond delay="1250"/>
                                  </p:stCondLst>
                                  <p:childTnLst>
                                    <p:set>
                                      <p:cBhvr>
                                        <p:cTn id="76" dur="1" fill="hold">
                                          <p:stCondLst>
                                            <p:cond delay="0"/>
                                          </p:stCondLst>
                                        </p:cTn>
                                        <p:tgtEl>
                                          <p:spTgt spid="28"/>
                                        </p:tgtEl>
                                        <p:attrNameLst>
                                          <p:attrName>style.visibility</p:attrName>
                                        </p:attrNameLst>
                                      </p:cBhvr>
                                      <p:to>
                                        <p:strVal val="visible"/>
                                      </p:to>
                                    </p:set>
                                    <p:animEffect transition="in" filter="fade">
                                      <p:cBhvr>
                                        <p:cTn id="77" dur="500"/>
                                        <p:tgtEl>
                                          <p:spTgt spid="28"/>
                                        </p:tgtEl>
                                      </p:cBhvr>
                                    </p:animEffect>
                                  </p:childTnLst>
                                </p:cTn>
                              </p:par>
                              <p:par>
                                <p:cTn id="78" presetID="10" presetClass="entr" presetSubtype="0" fill="hold" grpId="0" nodeType="withEffect">
                                  <p:stCondLst>
                                    <p:cond delay="1250"/>
                                  </p:stCondLst>
                                  <p:childTnLst>
                                    <p:set>
                                      <p:cBhvr>
                                        <p:cTn id="79" dur="1" fill="hold">
                                          <p:stCondLst>
                                            <p:cond delay="0"/>
                                          </p:stCondLst>
                                        </p:cTn>
                                        <p:tgtEl>
                                          <p:spTgt spid="29"/>
                                        </p:tgtEl>
                                        <p:attrNameLst>
                                          <p:attrName>style.visibility</p:attrName>
                                        </p:attrNameLst>
                                      </p:cBhvr>
                                      <p:to>
                                        <p:strVal val="visible"/>
                                      </p:to>
                                    </p:set>
                                    <p:animEffect transition="in" filter="fade">
                                      <p:cBhvr>
                                        <p:cTn id="80" dur="500"/>
                                        <p:tgtEl>
                                          <p:spTgt spid="29"/>
                                        </p:tgtEl>
                                      </p:cBhvr>
                                    </p:animEffect>
                                  </p:childTnLst>
                                </p:cTn>
                              </p:par>
                              <p:par>
                                <p:cTn id="81" presetID="10" presetClass="entr" presetSubtype="0" fill="hold" nodeType="withEffect">
                                  <p:stCondLst>
                                    <p:cond delay="125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500"/>
                                        <p:tgtEl>
                                          <p:spTgt spid="33"/>
                                        </p:tgtEl>
                                      </p:cBhvr>
                                    </p:animEffect>
                                  </p:childTnLst>
                                </p:cTn>
                              </p:par>
                              <p:par>
                                <p:cTn id="84" presetID="10" presetClass="entr" presetSubtype="0" fill="hold" nodeType="withEffect">
                                  <p:stCondLst>
                                    <p:cond delay="2000"/>
                                  </p:stCondLst>
                                  <p:childTnLst>
                                    <p:set>
                                      <p:cBhvr>
                                        <p:cTn id="85" dur="1" fill="hold">
                                          <p:stCondLst>
                                            <p:cond delay="0"/>
                                          </p:stCondLst>
                                        </p:cTn>
                                        <p:tgtEl>
                                          <p:spTgt spid="2"/>
                                        </p:tgtEl>
                                        <p:attrNameLst>
                                          <p:attrName>style.visibility</p:attrName>
                                        </p:attrNameLst>
                                      </p:cBhvr>
                                      <p:to>
                                        <p:strVal val="visible"/>
                                      </p:to>
                                    </p:set>
                                    <p:animEffect transition="in" filter="fade">
                                      <p:cBhvr>
                                        <p:cTn id="86" dur="500"/>
                                        <p:tgtEl>
                                          <p:spTgt spid="2"/>
                                        </p:tgtEl>
                                      </p:cBhvr>
                                    </p:animEffect>
                                  </p:childTnLst>
                                </p:cTn>
                              </p:par>
                              <p:par>
                                <p:cTn id="87" presetID="10" presetClass="entr" presetSubtype="0" fill="hold" grpId="0" nodeType="withEffect">
                                  <p:stCondLst>
                                    <p:cond delay="2500"/>
                                  </p:stCondLst>
                                  <p:iterate type="lt">
                                    <p:tmPct val="10000"/>
                                  </p:iterate>
                                  <p:childTnLst>
                                    <p:set>
                                      <p:cBhvr>
                                        <p:cTn id="88" dur="1" fill="hold">
                                          <p:stCondLst>
                                            <p:cond delay="0"/>
                                          </p:stCondLst>
                                        </p:cTn>
                                        <p:tgtEl>
                                          <p:spTgt spid="32"/>
                                        </p:tgtEl>
                                        <p:attrNameLst>
                                          <p:attrName>style.visibility</p:attrName>
                                        </p:attrNameLst>
                                      </p:cBhvr>
                                      <p:to>
                                        <p:strVal val="visible"/>
                                      </p:to>
                                    </p:set>
                                    <p:animEffect transition="in" filter="fade">
                                      <p:cBhvr>
                                        <p:cTn id="89" dur="500"/>
                                        <p:tgtEl>
                                          <p:spTgt spid="32"/>
                                        </p:tgtEl>
                                      </p:cBhvr>
                                    </p:animEffect>
                                  </p:childTnLst>
                                </p:cTn>
                              </p:par>
                              <p:par>
                                <p:cTn id="90" presetID="23" presetClass="entr" presetSubtype="288" fill="hold" grpId="1" nodeType="withEffect">
                                  <p:stCondLst>
                                    <p:cond delay="2500"/>
                                  </p:stCondLst>
                                  <p:iterate type="lt">
                                    <p:tmPct val="10000"/>
                                  </p:iterate>
                                  <p:childTnLst>
                                    <p:set>
                                      <p:cBhvr>
                                        <p:cTn id="91" dur="1" fill="hold">
                                          <p:stCondLst>
                                            <p:cond delay="0"/>
                                          </p:stCondLst>
                                        </p:cTn>
                                        <p:tgtEl>
                                          <p:spTgt spid="32"/>
                                        </p:tgtEl>
                                        <p:attrNameLst>
                                          <p:attrName>style.visibility</p:attrName>
                                        </p:attrNameLst>
                                      </p:cBhvr>
                                      <p:to>
                                        <p:strVal val="visible"/>
                                      </p:to>
                                    </p:set>
                                    <p:anim calcmode="lin" valueType="num">
                                      <p:cBhvr>
                                        <p:cTn id="92" dur="500" fill="hold"/>
                                        <p:tgtEl>
                                          <p:spTgt spid="32"/>
                                        </p:tgtEl>
                                        <p:attrNameLst>
                                          <p:attrName>ppt_w</p:attrName>
                                        </p:attrNameLst>
                                      </p:cBhvr>
                                      <p:tavLst>
                                        <p:tav tm="0">
                                          <p:val>
                                            <p:strVal val="4/3*#ppt_w"/>
                                          </p:val>
                                        </p:tav>
                                        <p:tav tm="100000">
                                          <p:val>
                                            <p:strVal val="#ppt_w"/>
                                          </p:val>
                                        </p:tav>
                                      </p:tavLst>
                                    </p:anim>
                                    <p:anim calcmode="lin" valueType="num">
                                      <p:cBhvr>
                                        <p:cTn id="93" dur="500" fill="hold"/>
                                        <p:tgtEl>
                                          <p:spTgt spid="32"/>
                                        </p:tgtEl>
                                        <p:attrNameLst>
                                          <p:attrName>ppt_h</p:attrName>
                                        </p:attrNameLst>
                                      </p:cBhvr>
                                      <p:tavLst>
                                        <p:tav tm="0">
                                          <p:val>
                                            <p:strVal val="4/3*#ppt_h"/>
                                          </p:val>
                                        </p:tav>
                                        <p:tav tm="100000">
                                          <p:val>
                                            <p:strVal val="#ppt_h"/>
                                          </p:val>
                                        </p:tav>
                                      </p:tavLst>
                                    </p:anim>
                                  </p:childTnLst>
                                </p:cTn>
                              </p:par>
                              <p:par>
                                <p:cTn id="94" presetID="10" presetClass="entr" presetSubtype="0" fill="hold" grpId="0" nodeType="withEffect">
                                  <p:stCondLst>
                                    <p:cond delay="3250"/>
                                  </p:stCondLst>
                                  <p:childTnLst>
                                    <p:set>
                                      <p:cBhvr>
                                        <p:cTn id="95" dur="1" fill="hold">
                                          <p:stCondLst>
                                            <p:cond delay="0"/>
                                          </p:stCondLst>
                                        </p:cTn>
                                        <p:tgtEl>
                                          <p:spTgt spid="3"/>
                                        </p:tgtEl>
                                        <p:attrNameLst>
                                          <p:attrName>style.visibility</p:attrName>
                                        </p:attrNameLst>
                                      </p:cBhvr>
                                      <p:to>
                                        <p:strVal val="visible"/>
                                      </p:to>
                                    </p:set>
                                    <p:animEffect transition="in" filter="fade">
                                      <p:cBhvr>
                                        <p:cTn id="96" dur="500"/>
                                        <p:tgtEl>
                                          <p:spTgt spid="3"/>
                                        </p:tgtEl>
                                      </p:cBhvr>
                                    </p:animEffect>
                                    <p:animScale>
                                      <p:cBhvr>
                                        <p:cTn id="97" dur="250" autoRev="1" fill="hold">
                                          <p:stCondLst>
                                            <p:cond delay="0"/>
                                          </p:stCondLst>
                                        </p:cTn>
                                        <p:tgtEl>
                                          <p:spTgt spid="3"/>
                                        </p:tgtEl>
                                      </p:cBhvr>
                                      <p:by x="105000" y="105000"/>
                                      <p:from x="100000" y="100000"/>
                                      <p:to x="105000" y="105000"/>
                                    </p:animScale>
                                  </p:childTnLst>
                                </p:cTn>
                              </p:par>
                              <p:par>
                                <p:cTn id="98" presetID="10" presetClass="entr" presetSubtype="0" fill="hold" grpId="0" nodeType="withEffect">
                                  <p:stCondLst>
                                    <p:cond delay="3500"/>
                                  </p:stCondLst>
                                  <p:childTnLst>
                                    <p:set>
                                      <p:cBhvr>
                                        <p:cTn id="99" dur="1" fill="hold">
                                          <p:stCondLst>
                                            <p:cond delay="0"/>
                                          </p:stCondLst>
                                        </p:cTn>
                                        <p:tgtEl>
                                          <p:spTgt spid="4"/>
                                        </p:tgtEl>
                                        <p:attrNameLst>
                                          <p:attrName>style.visibility</p:attrName>
                                        </p:attrNameLst>
                                      </p:cBhvr>
                                      <p:to>
                                        <p:strVal val="visible"/>
                                      </p:to>
                                    </p:set>
                                    <p:animEffect transition="in" filter="fade">
                                      <p:cBhvr>
                                        <p:cTn id="100" dur="500"/>
                                        <p:tgtEl>
                                          <p:spTgt spid="4"/>
                                        </p:tgtEl>
                                      </p:cBhvr>
                                    </p:animEffect>
                                    <p:animScale>
                                      <p:cBhvr>
                                        <p:cTn id="101" dur="250" autoRev="1" fill="hold">
                                          <p:stCondLst>
                                            <p:cond delay="0"/>
                                          </p:stCondLst>
                                        </p:cTn>
                                        <p:tgtEl>
                                          <p:spTgt spid="4"/>
                                        </p:tgtEl>
                                      </p:cBhvr>
                                      <p:by x="105000" y="105000"/>
                                      <p:from x="100000" y="100000"/>
                                      <p:to x="105000" y="105000"/>
                                    </p:animScale>
                                  </p:childTnLst>
                                </p:cTn>
                              </p:par>
                              <p:par>
                                <p:cTn id="102" presetID="10" presetClass="entr" presetSubtype="0" fill="hold" grpId="0" nodeType="withEffect">
                                  <p:stCondLst>
                                    <p:cond delay="3750"/>
                                  </p:stCondLst>
                                  <p:childTnLst>
                                    <p:set>
                                      <p:cBhvr>
                                        <p:cTn id="103" dur="1" fill="hold">
                                          <p:stCondLst>
                                            <p:cond delay="0"/>
                                          </p:stCondLst>
                                        </p:cTn>
                                        <p:tgtEl>
                                          <p:spTgt spid="5"/>
                                        </p:tgtEl>
                                        <p:attrNameLst>
                                          <p:attrName>style.visibility</p:attrName>
                                        </p:attrNameLst>
                                      </p:cBhvr>
                                      <p:to>
                                        <p:strVal val="visible"/>
                                      </p:to>
                                    </p:set>
                                    <p:animEffect transition="in" filter="fade">
                                      <p:cBhvr>
                                        <p:cTn id="104" dur="500"/>
                                        <p:tgtEl>
                                          <p:spTgt spid="5"/>
                                        </p:tgtEl>
                                      </p:cBhvr>
                                    </p:animEffect>
                                    <p:animScale>
                                      <p:cBhvr>
                                        <p:cTn id="105" dur="250" autoRev="1" fill="hold">
                                          <p:stCondLst>
                                            <p:cond delay="0"/>
                                          </p:stCondLst>
                                        </p:cTn>
                                        <p:tgtEl>
                                          <p:spTgt spid="5"/>
                                        </p:tgtEl>
                                      </p:cBhvr>
                                      <p:by x="105000" y="105000"/>
                                      <p:from x="100000" y="100000"/>
                                      <p:to x="105000" y="105000"/>
                                    </p:animScale>
                                  </p:childTnLst>
                                </p:cTn>
                              </p:par>
                              <p:par>
                                <p:cTn id="106" presetID="10" presetClass="entr" presetSubtype="0" fill="hold" grpId="0" nodeType="withEffect">
                                  <p:stCondLst>
                                    <p:cond delay="4000"/>
                                  </p:stCondLst>
                                  <p:childTnLst>
                                    <p:set>
                                      <p:cBhvr>
                                        <p:cTn id="107" dur="1" fill="hold">
                                          <p:stCondLst>
                                            <p:cond delay="0"/>
                                          </p:stCondLst>
                                        </p:cTn>
                                        <p:tgtEl>
                                          <p:spTgt spid="6"/>
                                        </p:tgtEl>
                                        <p:attrNameLst>
                                          <p:attrName>style.visibility</p:attrName>
                                        </p:attrNameLst>
                                      </p:cBhvr>
                                      <p:to>
                                        <p:strVal val="visible"/>
                                      </p:to>
                                    </p:set>
                                    <p:animEffect transition="in" filter="fade">
                                      <p:cBhvr>
                                        <p:cTn id="108" dur="500"/>
                                        <p:tgtEl>
                                          <p:spTgt spid="6"/>
                                        </p:tgtEl>
                                      </p:cBhvr>
                                    </p:animEffect>
                                    <p:animScale>
                                      <p:cBhvr>
                                        <p:cTn id="109" dur="250" autoRev="1" fill="hold">
                                          <p:stCondLst>
                                            <p:cond delay="0"/>
                                          </p:stCondLst>
                                        </p:cTn>
                                        <p:tgtEl>
                                          <p:spTgt spid="6"/>
                                        </p:tgtEl>
                                      </p:cBhvr>
                                      <p:by x="105000" y="105000"/>
                                      <p:from x="100000" y="100000"/>
                                      <p:to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0" grpId="1" animBg="1"/>
      <p:bldP spid="30" grpId="2" animBg="1"/>
      <p:bldP spid="32" grpId="0"/>
      <p:bldP spid="32"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3567775"/>
            <a:ext cx="12192000" cy="3290225"/>
          </a:xfrm>
          <a:prstGeom prst="rect">
            <a:avLst/>
          </a:prstGeom>
        </p:spPr>
      </p:pic>
      <p:pic>
        <p:nvPicPr>
          <p:cNvPr id="3" name="图片 2"/>
          <p:cNvPicPr>
            <a:picLocks noChangeAspect="1"/>
          </p:cNvPicPr>
          <p:nvPr/>
        </p:nvPicPr>
        <p:blipFill>
          <a:blip r:embed="rId5"/>
          <a:stretch>
            <a:fillRect/>
          </a:stretch>
        </p:blipFill>
        <p:spPr>
          <a:xfrm rot="5400000">
            <a:off x="942072" y="-1689102"/>
            <a:ext cx="4074846" cy="4759779"/>
          </a:xfrm>
          <a:prstGeom prst="rect">
            <a:avLst/>
          </a:prstGeom>
        </p:spPr>
      </p:pic>
      <p:sp>
        <p:nvSpPr>
          <p:cNvPr id="11" name="文本框 10"/>
          <p:cNvSpPr txBox="1"/>
          <p:nvPr/>
        </p:nvSpPr>
        <p:spPr>
          <a:xfrm>
            <a:off x="1721368" y="932645"/>
            <a:ext cx="233910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rPr>
              <a:t>人类命运共同体</a:t>
            </a:r>
          </a:p>
        </p:txBody>
      </p:sp>
      <p:sp>
        <p:nvSpPr>
          <p:cNvPr id="12" name="文本框 11"/>
          <p:cNvSpPr txBox="1"/>
          <p:nvPr/>
        </p:nvSpPr>
        <p:spPr>
          <a:xfrm>
            <a:off x="2137823" y="1473168"/>
            <a:ext cx="1874808" cy="523220"/>
          </a:xfrm>
          <a:prstGeom prst="rect">
            <a:avLst/>
          </a:prstGeom>
          <a:noFill/>
        </p:spPr>
        <p:txBody>
          <a:bodyPr wrap="none" rtlCol="0">
            <a:spAutoFit/>
          </a:bodyPr>
          <a:lstStyle/>
          <a:p>
            <a:pPr lvl="0" algn="r">
              <a:defRPr/>
            </a:pPr>
            <a:r>
              <a:rPr lang="en-US" altLang="zh-CN" sz="1400" dirty="0">
                <a:solidFill>
                  <a:prstClr val="black"/>
                </a:solidFill>
                <a:ea typeface="方正黑体简体" panose="02010601030101010101" pitchFamily="2" charset="-122"/>
              </a:rPr>
              <a:t>a Community of Shared</a:t>
            </a:r>
          </a:p>
          <a:p>
            <a:pPr lvl="0" algn="r">
              <a:defRPr/>
            </a:pPr>
            <a:r>
              <a:rPr lang="en-US" altLang="zh-CN" sz="1400" dirty="0">
                <a:solidFill>
                  <a:prstClr val="black"/>
                </a:solidFill>
                <a:ea typeface="方正黑体简体" panose="02010601030101010101" pitchFamily="2" charset="-122"/>
              </a:rPr>
              <a:t>Future for Mankind</a:t>
            </a:r>
            <a:endParaRPr kumimoji="0" lang="zh-CN" altLang="en-US" sz="14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endParaRPr>
          </a:p>
        </p:txBody>
      </p:sp>
      <p:sp>
        <p:nvSpPr>
          <p:cNvPr id="13" name="矩形 12"/>
          <p:cNvSpPr/>
          <p:nvPr/>
        </p:nvSpPr>
        <p:spPr>
          <a:xfrm>
            <a:off x="4747708" y="1473795"/>
            <a:ext cx="6117516" cy="2049407"/>
          </a:xfrm>
          <a:prstGeom prst="rect">
            <a:avLst/>
          </a:prstGeom>
        </p:spPr>
        <p:txBody>
          <a:bodyPr wrap="square">
            <a:spAutoFit/>
          </a:bodyPr>
          <a:lstStyle/>
          <a:p>
            <a:pPr indent="432000" algn="just">
              <a:lnSpc>
                <a:spcPct val="150000"/>
              </a:lnSpc>
              <a:spcBef>
                <a:spcPts val="600"/>
              </a:spcBef>
              <a:spcAft>
                <a:spcPts val="600"/>
              </a:spcAft>
            </a:pPr>
            <a:r>
              <a:rPr lang="zh-CN" altLang="en-US" sz="1600" dirty="0">
                <a:solidFill>
                  <a:schemeClr val="bg1">
                    <a:lumMod val="50000"/>
                  </a:schemeClr>
                </a:solidFill>
                <a:latin typeface="等线" panose="02010600030101010101" pitchFamily="2" charset="-122"/>
                <a:ea typeface="等线" panose="02010600030101010101" pitchFamily="2" charset="-122"/>
                <a:sym typeface="Arial" panose="020B0604020202020204" pitchFamily="34" charset="0"/>
              </a:rPr>
              <a:t>人类命运共同体旨在追求本国利益时兼顾他国合理关切，在谋求本国发展中促进各国共同发展。人类只有一个地球，各国共处一个世界，要倡导“人类命运共同体”意识。</a:t>
            </a:r>
          </a:p>
          <a:p>
            <a:pPr indent="432000" algn="just">
              <a:lnSpc>
                <a:spcPct val="150000"/>
              </a:lnSpc>
              <a:spcBef>
                <a:spcPts val="600"/>
              </a:spcBef>
              <a:spcAft>
                <a:spcPts val="600"/>
              </a:spcAft>
            </a:pPr>
            <a:r>
              <a:rPr lang="zh-CN" altLang="en-US" sz="1600" dirty="0">
                <a:solidFill>
                  <a:schemeClr val="bg1">
                    <a:lumMod val="50000"/>
                  </a:schemeClr>
                </a:solidFill>
                <a:latin typeface="等线" panose="02010600030101010101" pitchFamily="2" charset="-122"/>
                <a:ea typeface="等线" panose="02010600030101010101" pitchFamily="2" charset="-122"/>
                <a:sym typeface="Arial" panose="020B0604020202020204" pitchFamily="34" charset="0"/>
              </a:rPr>
              <a:t>人类命运共同体这一全球价值观包含相互依存的国际权力观、共同利益观、可持续发展观和全球治理观。</a:t>
            </a:r>
            <a:endParaRPr lang="en-US" altLang="zh-CN" sz="1600" dirty="0">
              <a:solidFill>
                <a:schemeClr val="bg1">
                  <a:lumMod val="50000"/>
                </a:schemeClr>
              </a:solidFill>
              <a:latin typeface="等线" panose="02010600030101010101" pitchFamily="2" charset="-122"/>
              <a:ea typeface="等线" panose="02010600030101010101" pitchFamily="2" charset="-122"/>
              <a:sym typeface="Arial" panose="020B0604020202020204" pitchFamily="34" charset="0"/>
            </a:endParaRPr>
          </a:p>
        </p:txBody>
      </p:sp>
      <p:cxnSp>
        <p:nvCxnSpPr>
          <p:cNvPr id="15" name="直接连接符 14"/>
          <p:cNvCxnSpPr>
            <a:cxnSpLocks/>
          </p:cNvCxnSpPr>
          <p:nvPr/>
        </p:nvCxnSpPr>
        <p:spPr>
          <a:xfrm>
            <a:off x="2236470" y="1464294"/>
            <a:ext cx="1662764" cy="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090977"/>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088864 0.398151 L 0 0 E" pathEditMode="relative" ptsTypes="">
                                      <p:cBhvr>
                                        <p:cTn id="6" dur="2000" fill="hold"/>
                                        <p:tgtEl>
                                          <p:spTgt spid="3"/>
                                        </p:tgtEl>
                                        <p:attrNameLst>
                                          <p:attrName>ppt_x</p:attrName>
                                          <p:attrName>ppt_y</p:attrName>
                                        </p:attrNameLst>
                                      </p:cBhvr>
                                    </p:animMotion>
                                  </p:childTnLst>
                                </p:cTn>
                              </p:par>
                              <p:par>
                                <p:cTn id="7" presetID="6" presetClass="emph" presetSubtype="0" accel="50000" decel="50000" fill="hold" nodeType="withEffect">
                                  <p:stCondLst>
                                    <p:cond delay="0"/>
                                  </p:stCondLst>
                                  <p:childTnLst>
                                    <p:animScale>
                                      <p:cBhvr>
                                        <p:cTn id="8" dur="2000" fill="hold"/>
                                        <p:tgtEl>
                                          <p:spTgt spid="3"/>
                                        </p:tgtEl>
                                      </p:cBhvr>
                                      <p:by x="150000" y="150000"/>
                                      <p:from x="78842" y="78842"/>
                                      <p:to x="100000" y="100000"/>
                                    </p:animScale>
                                  </p:childTnLst>
                                </p:cTn>
                              </p:par>
                              <p:par>
                                <p:cTn id="9" presetID="8" presetClass="emph" presetSubtype="0" accel="50000" decel="50000" fill="hold" nodeType="withEffect">
                                  <p:stCondLst>
                                    <p:cond delay="0"/>
                                  </p:stCondLst>
                                  <p:childTnLst>
                                    <p:animRot by="21600000" from="-5400000" to="0">
                                      <p:cBhvr>
                                        <p:cTn id="10" dur="2000" fill="hold"/>
                                        <p:tgtEl>
                                          <p:spTgt spid="3"/>
                                        </p:tgtEl>
                                        <p:attrNameLst>
                                          <p:attrName>r</p:attrName>
                                        </p:attrNameLst>
                                      </p:cBhvr>
                                    </p:animRot>
                                  </p:childTnLst>
                                </p:cTn>
                              </p:par>
                              <p:par>
                                <p:cTn id="11" presetID="22" presetClass="entr" presetSubtype="2" fill="hold" nodeType="withEffect">
                                  <p:stCondLst>
                                    <p:cond delay="1500"/>
                                  </p:stCondLst>
                                  <p:childTnLst>
                                    <p:set>
                                      <p:cBhvr>
                                        <p:cTn id="12" dur="1" fill="hold">
                                          <p:stCondLst>
                                            <p:cond delay="0"/>
                                          </p:stCondLst>
                                        </p:cTn>
                                        <p:tgtEl>
                                          <p:spTgt spid="15"/>
                                        </p:tgtEl>
                                        <p:attrNameLst>
                                          <p:attrName>style.visibility</p:attrName>
                                        </p:attrNameLst>
                                      </p:cBhvr>
                                      <p:to>
                                        <p:strVal val="visible"/>
                                      </p:to>
                                    </p:set>
                                    <p:animEffect transition="in" filter="wipe(right)">
                                      <p:cBhvr>
                                        <p:cTn id="13" dur="500"/>
                                        <p:tgtEl>
                                          <p:spTgt spid="15"/>
                                        </p:tgtEl>
                                      </p:cBhvr>
                                    </p:animEffect>
                                  </p:childTnLst>
                                </p:cTn>
                              </p:par>
                              <p:par>
                                <p:cTn id="14" presetID="12" presetClass="entr" presetSubtype="4" fill="hold" grpId="0" nodeType="withEffect">
                                  <p:stCondLst>
                                    <p:cond delay="175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p:tgtEl>
                                          <p:spTgt spid="11"/>
                                        </p:tgtEl>
                                        <p:attrNameLst>
                                          <p:attrName>ppt_y</p:attrName>
                                        </p:attrNameLst>
                                      </p:cBhvr>
                                      <p:tavLst>
                                        <p:tav tm="0">
                                          <p:val>
                                            <p:strVal val="#ppt_y+#ppt_h*1.125000"/>
                                          </p:val>
                                        </p:tav>
                                        <p:tav tm="100000">
                                          <p:val>
                                            <p:strVal val="#ppt_y"/>
                                          </p:val>
                                        </p:tav>
                                      </p:tavLst>
                                    </p:anim>
                                    <p:animEffect transition="in" filter="wipe(up)">
                                      <p:cBhvr>
                                        <p:cTn id="17" dur="500"/>
                                        <p:tgtEl>
                                          <p:spTgt spid="11"/>
                                        </p:tgtEl>
                                      </p:cBhvr>
                                    </p:animEffect>
                                  </p:childTnLst>
                                </p:cTn>
                              </p:par>
                              <p:par>
                                <p:cTn id="18" presetID="12" presetClass="entr" presetSubtype="1" fill="hold" grpId="0" nodeType="withEffect">
                                  <p:stCondLst>
                                    <p:cond delay="175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p:tgtEl>
                                          <p:spTgt spid="12"/>
                                        </p:tgtEl>
                                        <p:attrNameLst>
                                          <p:attrName>ppt_y</p:attrName>
                                        </p:attrNameLst>
                                      </p:cBhvr>
                                      <p:tavLst>
                                        <p:tav tm="0">
                                          <p:val>
                                            <p:strVal val="#ppt_y-#ppt_h*1.125000"/>
                                          </p:val>
                                        </p:tav>
                                        <p:tav tm="100000">
                                          <p:val>
                                            <p:strVal val="#ppt_y"/>
                                          </p:val>
                                        </p:tav>
                                      </p:tavLst>
                                    </p:anim>
                                    <p:animEffect transition="in" filter="wipe(down)">
                                      <p:cBhvr>
                                        <p:cTn id="21" dur="500"/>
                                        <p:tgtEl>
                                          <p:spTgt spid="12"/>
                                        </p:tgtEl>
                                      </p:cBhvr>
                                    </p:animEffect>
                                  </p:childTnLst>
                                </p:cTn>
                              </p:par>
                              <p:par>
                                <p:cTn id="22" presetID="22" presetClass="entr" presetSubtype="1" fill="hold" grpId="0" nodeType="withEffect">
                                  <p:stCondLst>
                                    <p:cond delay="2000"/>
                                  </p:stCondLst>
                                  <p:iterate type="lt">
                                    <p:tmPct val="3000"/>
                                  </p:iterate>
                                  <p:childTnLst>
                                    <p:set>
                                      <p:cBhvr>
                                        <p:cTn id="23" dur="1" fill="hold">
                                          <p:stCondLst>
                                            <p:cond delay="0"/>
                                          </p:stCondLst>
                                        </p:cTn>
                                        <p:tgtEl>
                                          <p:spTgt spid="13"/>
                                        </p:tgtEl>
                                        <p:attrNameLst>
                                          <p:attrName>style.visibility</p:attrName>
                                        </p:attrNameLst>
                                      </p:cBhvr>
                                      <p:to>
                                        <p:strVal val="visible"/>
                                      </p:to>
                                    </p:set>
                                    <p:animEffect transition="in" filter="wipe(up)">
                                      <p:cBhvr>
                                        <p:cTn id="24" dur="250"/>
                                        <p:tgtEl>
                                          <p:spTgt spid="13"/>
                                        </p:tgtEl>
                                      </p:cBhvr>
                                    </p:animEffect>
                                  </p:childTnLst>
                                </p:cTn>
                              </p:par>
                              <p:par>
                                <p:cTn id="25" presetID="10" presetClass="entr" presetSubtype="0" fill="hold" nodeType="withEffect">
                                  <p:stCondLst>
                                    <p:cond delay="250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rot="10800000">
            <a:off x="-167947" y="-3458114"/>
            <a:ext cx="14004320" cy="9920291"/>
            <a:chOff x="771526" y="60326"/>
            <a:chExt cx="6002338" cy="4419600"/>
          </a:xfrm>
        </p:grpSpPr>
        <p:sp>
          <p:nvSpPr>
            <p:cNvPr id="5" name="AutoShape 34"/>
            <p:cNvSpPr>
              <a:spLocks noChangeAspect="1" noChangeArrowheads="1" noTextEdit="1"/>
            </p:cNvSpPr>
            <p:nvPr/>
          </p:nvSpPr>
          <p:spPr bwMode="auto">
            <a:xfrm>
              <a:off x="1157288" y="128588"/>
              <a:ext cx="5299075" cy="425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 name="Freeform 36"/>
            <p:cNvSpPr>
              <a:spLocks/>
            </p:cNvSpPr>
            <p:nvPr/>
          </p:nvSpPr>
          <p:spPr bwMode="auto">
            <a:xfrm>
              <a:off x="771526" y="60326"/>
              <a:ext cx="6002338" cy="4419600"/>
            </a:xfrm>
            <a:custGeom>
              <a:avLst/>
              <a:gdLst>
                <a:gd name="T0" fmla="*/ 410 w 1478"/>
                <a:gd name="T1" fmla="*/ 1046 h 1090"/>
                <a:gd name="T2" fmla="*/ 118 w 1478"/>
                <a:gd name="T3" fmla="*/ 624 h 1090"/>
                <a:gd name="T4" fmla="*/ 754 w 1478"/>
                <a:gd name="T5" fmla="*/ 20 h 1090"/>
                <a:gd name="T6" fmla="*/ 1374 w 1478"/>
                <a:gd name="T7" fmla="*/ 502 h 1090"/>
                <a:gd name="T8" fmla="*/ 982 w 1478"/>
                <a:gd name="T9" fmla="*/ 1046 h 1090"/>
                <a:gd name="T10" fmla="*/ 410 w 1478"/>
                <a:gd name="T11" fmla="*/ 1046 h 1090"/>
              </a:gdLst>
              <a:ahLst/>
              <a:cxnLst>
                <a:cxn ang="0">
                  <a:pos x="T0" y="T1"/>
                </a:cxn>
                <a:cxn ang="0">
                  <a:pos x="T2" y="T3"/>
                </a:cxn>
                <a:cxn ang="0">
                  <a:pos x="T4" y="T5"/>
                </a:cxn>
                <a:cxn ang="0">
                  <a:pos x="T6" y="T7"/>
                </a:cxn>
                <a:cxn ang="0">
                  <a:pos x="T8" y="T9"/>
                </a:cxn>
                <a:cxn ang="0">
                  <a:pos x="T10" y="T11"/>
                </a:cxn>
              </a:cxnLst>
              <a:rect l="0" t="0" r="r" b="b"/>
              <a:pathLst>
                <a:path w="1478" h="1090">
                  <a:moveTo>
                    <a:pt x="410" y="1046"/>
                  </a:moveTo>
                  <a:cubicBezTo>
                    <a:pt x="410" y="1046"/>
                    <a:pt x="0" y="1016"/>
                    <a:pt x="118" y="624"/>
                  </a:cubicBezTo>
                  <a:cubicBezTo>
                    <a:pt x="236" y="232"/>
                    <a:pt x="482" y="0"/>
                    <a:pt x="754" y="20"/>
                  </a:cubicBezTo>
                  <a:cubicBezTo>
                    <a:pt x="1026" y="40"/>
                    <a:pt x="1270" y="144"/>
                    <a:pt x="1374" y="502"/>
                  </a:cubicBezTo>
                  <a:cubicBezTo>
                    <a:pt x="1478" y="860"/>
                    <a:pt x="1264" y="1002"/>
                    <a:pt x="982" y="1046"/>
                  </a:cubicBezTo>
                  <a:cubicBezTo>
                    <a:pt x="700" y="1090"/>
                    <a:pt x="410" y="1046"/>
                    <a:pt x="410" y="1046"/>
                  </a:cubicBezTo>
                  <a:close/>
                </a:path>
              </a:pathLst>
            </a:custGeom>
            <a:noFill/>
            <a:ln w="4763" cap="flat">
              <a:solidFill>
                <a:srgbClr val="EAEAE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 name="Freeform 37"/>
            <p:cNvSpPr>
              <a:spLocks/>
            </p:cNvSpPr>
            <p:nvPr/>
          </p:nvSpPr>
          <p:spPr bwMode="auto">
            <a:xfrm>
              <a:off x="950913" y="144463"/>
              <a:ext cx="5773738" cy="4275138"/>
            </a:xfrm>
            <a:custGeom>
              <a:avLst/>
              <a:gdLst>
                <a:gd name="T0" fmla="*/ 731 w 1422"/>
                <a:gd name="T1" fmla="*/ 19 h 1054"/>
                <a:gd name="T2" fmla="*/ 1323 w 1422"/>
                <a:gd name="T3" fmla="*/ 484 h 1054"/>
                <a:gd name="T4" fmla="*/ 947 w 1422"/>
                <a:gd name="T5" fmla="*/ 1008 h 1054"/>
                <a:gd name="T6" fmla="*/ 391 w 1422"/>
                <a:gd name="T7" fmla="*/ 1007 h 1054"/>
                <a:gd name="T8" fmla="*/ 108 w 1422"/>
                <a:gd name="T9" fmla="*/ 600 h 1054"/>
                <a:gd name="T10" fmla="*/ 115 w 1422"/>
                <a:gd name="T11" fmla="*/ 576 h 1054"/>
                <a:gd name="T12" fmla="*/ 212 w 1422"/>
                <a:gd name="T13" fmla="*/ 349 h 1054"/>
                <a:gd name="T14" fmla="*/ 731 w 1422"/>
                <a:gd name="T15" fmla="*/ 19 h 10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2" h="1054">
                  <a:moveTo>
                    <a:pt x="731" y="19"/>
                  </a:moveTo>
                  <a:cubicBezTo>
                    <a:pt x="992" y="44"/>
                    <a:pt x="1225" y="142"/>
                    <a:pt x="1323" y="484"/>
                  </a:cubicBezTo>
                  <a:cubicBezTo>
                    <a:pt x="1422" y="827"/>
                    <a:pt x="1216" y="963"/>
                    <a:pt x="947" y="1008"/>
                  </a:cubicBezTo>
                  <a:cubicBezTo>
                    <a:pt x="676" y="1054"/>
                    <a:pt x="392" y="1012"/>
                    <a:pt x="391" y="1007"/>
                  </a:cubicBezTo>
                  <a:cubicBezTo>
                    <a:pt x="389" y="1003"/>
                    <a:pt x="0" y="975"/>
                    <a:pt x="108" y="600"/>
                  </a:cubicBezTo>
                  <a:cubicBezTo>
                    <a:pt x="110" y="592"/>
                    <a:pt x="112" y="584"/>
                    <a:pt x="115" y="576"/>
                  </a:cubicBezTo>
                  <a:cubicBezTo>
                    <a:pt x="140" y="493"/>
                    <a:pt x="172" y="417"/>
                    <a:pt x="212" y="349"/>
                  </a:cubicBezTo>
                  <a:cubicBezTo>
                    <a:pt x="340" y="129"/>
                    <a:pt x="530" y="0"/>
                    <a:pt x="731" y="19"/>
                  </a:cubicBezTo>
                  <a:close/>
                </a:path>
              </a:pathLst>
            </a:custGeom>
            <a:noFill/>
            <a:ln w="4763" cap="flat">
              <a:solidFill>
                <a:srgbClr val="E8E8E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 name="Freeform 38"/>
            <p:cNvSpPr>
              <a:spLocks/>
            </p:cNvSpPr>
            <p:nvPr/>
          </p:nvSpPr>
          <p:spPr bwMode="auto">
            <a:xfrm>
              <a:off x="1125538" y="209551"/>
              <a:ext cx="5546725" cy="4152900"/>
            </a:xfrm>
            <a:custGeom>
              <a:avLst/>
              <a:gdLst>
                <a:gd name="T0" fmla="*/ 709 w 1366"/>
                <a:gd name="T1" fmla="*/ 23 h 1024"/>
                <a:gd name="T2" fmla="*/ 1273 w 1366"/>
                <a:gd name="T3" fmla="*/ 472 h 1024"/>
                <a:gd name="T4" fmla="*/ 912 w 1366"/>
                <a:gd name="T5" fmla="*/ 976 h 1024"/>
                <a:gd name="T6" fmla="*/ 372 w 1366"/>
                <a:gd name="T7" fmla="*/ 974 h 1024"/>
                <a:gd name="T8" fmla="*/ 98 w 1366"/>
                <a:gd name="T9" fmla="*/ 581 h 1024"/>
                <a:gd name="T10" fmla="*/ 104 w 1366"/>
                <a:gd name="T11" fmla="*/ 558 h 1024"/>
                <a:gd name="T12" fmla="*/ 199 w 1366"/>
                <a:gd name="T13" fmla="*/ 336 h 1024"/>
                <a:gd name="T14" fmla="*/ 709 w 1366"/>
                <a:gd name="T15" fmla="*/ 23 h 10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6" h="1024">
                  <a:moveTo>
                    <a:pt x="709" y="23"/>
                  </a:moveTo>
                  <a:cubicBezTo>
                    <a:pt x="959" y="52"/>
                    <a:pt x="1181" y="145"/>
                    <a:pt x="1273" y="472"/>
                  </a:cubicBezTo>
                  <a:cubicBezTo>
                    <a:pt x="1366" y="799"/>
                    <a:pt x="1169" y="929"/>
                    <a:pt x="912" y="976"/>
                  </a:cubicBezTo>
                  <a:cubicBezTo>
                    <a:pt x="653" y="1024"/>
                    <a:pt x="375" y="984"/>
                    <a:pt x="372" y="974"/>
                  </a:cubicBezTo>
                  <a:cubicBezTo>
                    <a:pt x="370" y="966"/>
                    <a:pt x="0" y="939"/>
                    <a:pt x="98" y="581"/>
                  </a:cubicBezTo>
                  <a:cubicBezTo>
                    <a:pt x="101" y="573"/>
                    <a:pt x="102" y="565"/>
                    <a:pt x="104" y="558"/>
                  </a:cubicBezTo>
                  <a:cubicBezTo>
                    <a:pt x="128" y="478"/>
                    <a:pt x="158" y="404"/>
                    <a:pt x="199" y="336"/>
                  </a:cubicBezTo>
                  <a:cubicBezTo>
                    <a:pt x="323" y="128"/>
                    <a:pt x="512" y="0"/>
                    <a:pt x="709" y="23"/>
                  </a:cubicBezTo>
                  <a:close/>
                </a:path>
              </a:pathLst>
            </a:custGeom>
            <a:noFill/>
            <a:ln w="4763" cap="flat">
              <a:solidFill>
                <a:srgbClr val="E6E6E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9" name="Freeform 39"/>
            <p:cNvSpPr>
              <a:spLocks/>
            </p:cNvSpPr>
            <p:nvPr/>
          </p:nvSpPr>
          <p:spPr bwMode="auto">
            <a:xfrm>
              <a:off x="1303338" y="271463"/>
              <a:ext cx="5319713" cy="4029075"/>
            </a:xfrm>
            <a:custGeom>
              <a:avLst/>
              <a:gdLst>
                <a:gd name="T0" fmla="*/ 686 w 1310"/>
                <a:gd name="T1" fmla="*/ 28 h 994"/>
                <a:gd name="T2" fmla="*/ 1223 w 1310"/>
                <a:gd name="T3" fmla="*/ 460 h 994"/>
                <a:gd name="T4" fmla="*/ 877 w 1310"/>
                <a:gd name="T5" fmla="*/ 944 h 994"/>
                <a:gd name="T6" fmla="*/ 353 w 1310"/>
                <a:gd name="T7" fmla="*/ 941 h 994"/>
                <a:gd name="T8" fmla="*/ 88 w 1310"/>
                <a:gd name="T9" fmla="*/ 563 h 994"/>
                <a:gd name="T10" fmla="*/ 93 w 1310"/>
                <a:gd name="T11" fmla="*/ 540 h 994"/>
                <a:gd name="T12" fmla="*/ 184 w 1310"/>
                <a:gd name="T13" fmla="*/ 324 h 994"/>
                <a:gd name="T14" fmla="*/ 686 w 1310"/>
                <a:gd name="T15" fmla="*/ 28 h 9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0" h="994">
                  <a:moveTo>
                    <a:pt x="686" y="28"/>
                  </a:moveTo>
                  <a:cubicBezTo>
                    <a:pt x="925" y="62"/>
                    <a:pt x="1135" y="148"/>
                    <a:pt x="1223" y="460"/>
                  </a:cubicBezTo>
                  <a:cubicBezTo>
                    <a:pt x="1310" y="773"/>
                    <a:pt x="1121" y="895"/>
                    <a:pt x="877" y="944"/>
                  </a:cubicBezTo>
                  <a:cubicBezTo>
                    <a:pt x="628" y="994"/>
                    <a:pt x="357" y="956"/>
                    <a:pt x="353" y="941"/>
                  </a:cubicBezTo>
                  <a:cubicBezTo>
                    <a:pt x="349" y="929"/>
                    <a:pt x="0" y="904"/>
                    <a:pt x="88" y="563"/>
                  </a:cubicBezTo>
                  <a:cubicBezTo>
                    <a:pt x="90" y="556"/>
                    <a:pt x="91" y="548"/>
                    <a:pt x="93" y="540"/>
                  </a:cubicBezTo>
                  <a:cubicBezTo>
                    <a:pt x="114" y="464"/>
                    <a:pt x="142" y="392"/>
                    <a:pt x="184" y="324"/>
                  </a:cubicBezTo>
                  <a:cubicBezTo>
                    <a:pt x="305" y="129"/>
                    <a:pt x="493" y="0"/>
                    <a:pt x="686" y="28"/>
                  </a:cubicBezTo>
                  <a:close/>
                </a:path>
              </a:pathLst>
            </a:custGeom>
            <a:noFill/>
            <a:ln w="4763" cap="flat">
              <a:solidFill>
                <a:srgbClr val="E4E4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0" name="Freeform 40"/>
            <p:cNvSpPr>
              <a:spLocks/>
            </p:cNvSpPr>
            <p:nvPr/>
          </p:nvSpPr>
          <p:spPr bwMode="auto">
            <a:xfrm>
              <a:off x="1477963" y="334963"/>
              <a:ext cx="5092700" cy="3905250"/>
            </a:xfrm>
            <a:custGeom>
              <a:avLst/>
              <a:gdLst>
                <a:gd name="T0" fmla="*/ 664 w 1254"/>
                <a:gd name="T1" fmla="*/ 32 h 963"/>
                <a:gd name="T2" fmla="*/ 1173 w 1254"/>
                <a:gd name="T3" fmla="*/ 448 h 963"/>
                <a:gd name="T4" fmla="*/ 843 w 1254"/>
                <a:gd name="T5" fmla="*/ 911 h 963"/>
                <a:gd name="T6" fmla="*/ 334 w 1254"/>
                <a:gd name="T7" fmla="*/ 908 h 963"/>
                <a:gd name="T8" fmla="*/ 79 w 1254"/>
                <a:gd name="T9" fmla="*/ 544 h 963"/>
                <a:gd name="T10" fmla="*/ 83 w 1254"/>
                <a:gd name="T11" fmla="*/ 522 h 963"/>
                <a:gd name="T12" fmla="*/ 171 w 1254"/>
                <a:gd name="T13" fmla="*/ 311 h 963"/>
                <a:gd name="T14" fmla="*/ 664 w 1254"/>
                <a:gd name="T15" fmla="*/ 32 h 9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4" h="963">
                  <a:moveTo>
                    <a:pt x="664" y="32"/>
                  </a:moveTo>
                  <a:cubicBezTo>
                    <a:pt x="892" y="70"/>
                    <a:pt x="1091" y="151"/>
                    <a:pt x="1173" y="448"/>
                  </a:cubicBezTo>
                  <a:cubicBezTo>
                    <a:pt x="1254" y="745"/>
                    <a:pt x="1074" y="861"/>
                    <a:pt x="843" y="911"/>
                  </a:cubicBezTo>
                  <a:cubicBezTo>
                    <a:pt x="605" y="963"/>
                    <a:pt x="340" y="927"/>
                    <a:pt x="334" y="908"/>
                  </a:cubicBezTo>
                  <a:cubicBezTo>
                    <a:pt x="330" y="892"/>
                    <a:pt x="0" y="868"/>
                    <a:pt x="79" y="544"/>
                  </a:cubicBezTo>
                  <a:cubicBezTo>
                    <a:pt x="81" y="537"/>
                    <a:pt x="81" y="529"/>
                    <a:pt x="83" y="522"/>
                  </a:cubicBezTo>
                  <a:cubicBezTo>
                    <a:pt x="102" y="449"/>
                    <a:pt x="128" y="379"/>
                    <a:pt x="171" y="311"/>
                  </a:cubicBezTo>
                  <a:cubicBezTo>
                    <a:pt x="288" y="129"/>
                    <a:pt x="475" y="0"/>
                    <a:pt x="664" y="32"/>
                  </a:cubicBezTo>
                  <a:close/>
                </a:path>
              </a:pathLst>
            </a:custGeom>
            <a:noFill/>
            <a:ln w="4763" cap="flat">
              <a:solidFill>
                <a:srgbClr val="E2E2E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1" name="Freeform 41"/>
            <p:cNvSpPr>
              <a:spLocks/>
            </p:cNvSpPr>
            <p:nvPr/>
          </p:nvSpPr>
          <p:spPr bwMode="auto">
            <a:xfrm>
              <a:off x="1652588" y="400051"/>
              <a:ext cx="4868863" cy="3783013"/>
            </a:xfrm>
            <a:custGeom>
              <a:avLst/>
              <a:gdLst>
                <a:gd name="T0" fmla="*/ 642 w 1199"/>
                <a:gd name="T1" fmla="*/ 36 h 933"/>
                <a:gd name="T2" fmla="*/ 1123 w 1199"/>
                <a:gd name="T3" fmla="*/ 435 h 933"/>
                <a:gd name="T4" fmla="*/ 809 w 1199"/>
                <a:gd name="T5" fmla="*/ 879 h 933"/>
                <a:gd name="T6" fmla="*/ 316 w 1199"/>
                <a:gd name="T7" fmla="*/ 874 h 933"/>
                <a:gd name="T8" fmla="*/ 70 w 1199"/>
                <a:gd name="T9" fmla="*/ 525 h 933"/>
                <a:gd name="T10" fmla="*/ 73 w 1199"/>
                <a:gd name="T11" fmla="*/ 504 h 933"/>
                <a:gd name="T12" fmla="*/ 158 w 1199"/>
                <a:gd name="T13" fmla="*/ 298 h 933"/>
                <a:gd name="T14" fmla="*/ 642 w 1199"/>
                <a:gd name="T15" fmla="*/ 36 h 9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9" h="933">
                  <a:moveTo>
                    <a:pt x="642" y="36"/>
                  </a:moveTo>
                  <a:cubicBezTo>
                    <a:pt x="858" y="78"/>
                    <a:pt x="1047" y="154"/>
                    <a:pt x="1123" y="435"/>
                  </a:cubicBezTo>
                  <a:cubicBezTo>
                    <a:pt x="1199" y="717"/>
                    <a:pt x="1027" y="827"/>
                    <a:pt x="809" y="879"/>
                  </a:cubicBezTo>
                  <a:cubicBezTo>
                    <a:pt x="582" y="933"/>
                    <a:pt x="323" y="898"/>
                    <a:pt x="316" y="874"/>
                  </a:cubicBezTo>
                  <a:cubicBezTo>
                    <a:pt x="310" y="854"/>
                    <a:pt x="0" y="832"/>
                    <a:pt x="70" y="525"/>
                  </a:cubicBezTo>
                  <a:cubicBezTo>
                    <a:pt x="71" y="518"/>
                    <a:pt x="71" y="511"/>
                    <a:pt x="73" y="504"/>
                  </a:cubicBezTo>
                  <a:cubicBezTo>
                    <a:pt x="90" y="434"/>
                    <a:pt x="114" y="366"/>
                    <a:pt x="158" y="298"/>
                  </a:cubicBezTo>
                  <a:cubicBezTo>
                    <a:pt x="270" y="128"/>
                    <a:pt x="456" y="0"/>
                    <a:pt x="642" y="36"/>
                  </a:cubicBezTo>
                  <a:close/>
                </a:path>
              </a:pathLst>
            </a:custGeom>
            <a:noFill/>
            <a:ln w="4763" cap="flat">
              <a:solidFill>
                <a:srgbClr val="E0DFD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2" name="Freeform 42"/>
            <p:cNvSpPr>
              <a:spLocks/>
            </p:cNvSpPr>
            <p:nvPr/>
          </p:nvSpPr>
          <p:spPr bwMode="auto">
            <a:xfrm>
              <a:off x="1831976" y="461963"/>
              <a:ext cx="4637088" cy="3660775"/>
            </a:xfrm>
            <a:custGeom>
              <a:avLst/>
              <a:gdLst>
                <a:gd name="T0" fmla="*/ 619 w 1142"/>
                <a:gd name="T1" fmla="*/ 41 h 903"/>
                <a:gd name="T2" fmla="*/ 1072 w 1142"/>
                <a:gd name="T3" fmla="*/ 424 h 903"/>
                <a:gd name="T4" fmla="*/ 773 w 1142"/>
                <a:gd name="T5" fmla="*/ 847 h 903"/>
                <a:gd name="T6" fmla="*/ 297 w 1142"/>
                <a:gd name="T7" fmla="*/ 842 h 903"/>
                <a:gd name="T8" fmla="*/ 59 w 1142"/>
                <a:gd name="T9" fmla="*/ 507 h 903"/>
                <a:gd name="T10" fmla="*/ 62 w 1142"/>
                <a:gd name="T11" fmla="*/ 486 h 903"/>
                <a:gd name="T12" fmla="*/ 144 w 1142"/>
                <a:gd name="T13" fmla="*/ 287 h 903"/>
                <a:gd name="T14" fmla="*/ 619 w 1142"/>
                <a:gd name="T15" fmla="*/ 41 h 9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2" h="903">
                  <a:moveTo>
                    <a:pt x="619" y="41"/>
                  </a:moveTo>
                  <a:cubicBezTo>
                    <a:pt x="824" y="86"/>
                    <a:pt x="1002" y="158"/>
                    <a:pt x="1072" y="424"/>
                  </a:cubicBezTo>
                  <a:cubicBezTo>
                    <a:pt x="1142" y="690"/>
                    <a:pt x="979" y="794"/>
                    <a:pt x="773" y="847"/>
                  </a:cubicBezTo>
                  <a:cubicBezTo>
                    <a:pt x="557" y="903"/>
                    <a:pt x="305" y="871"/>
                    <a:pt x="297" y="842"/>
                  </a:cubicBezTo>
                  <a:cubicBezTo>
                    <a:pt x="290" y="818"/>
                    <a:pt x="0" y="797"/>
                    <a:pt x="59" y="507"/>
                  </a:cubicBezTo>
                  <a:cubicBezTo>
                    <a:pt x="61" y="501"/>
                    <a:pt x="61" y="493"/>
                    <a:pt x="62" y="486"/>
                  </a:cubicBezTo>
                  <a:cubicBezTo>
                    <a:pt x="76" y="420"/>
                    <a:pt x="99" y="354"/>
                    <a:pt x="144" y="287"/>
                  </a:cubicBezTo>
                  <a:cubicBezTo>
                    <a:pt x="251" y="128"/>
                    <a:pt x="437" y="0"/>
                    <a:pt x="619" y="41"/>
                  </a:cubicBezTo>
                  <a:close/>
                </a:path>
              </a:pathLst>
            </a:custGeom>
            <a:noFill/>
            <a:ln w="4763" cap="flat">
              <a:solidFill>
                <a:srgbClr val="DEDDD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3" name="Freeform 43"/>
            <p:cNvSpPr>
              <a:spLocks/>
            </p:cNvSpPr>
            <p:nvPr/>
          </p:nvSpPr>
          <p:spPr bwMode="auto">
            <a:xfrm>
              <a:off x="2006601" y="527051"/>
              <a:ext cx="4413250" cy="3538538"/>
            </a:xfrm>
            <a:custGeom>
              <a:avLst/>
              <a:gdLst>
                <a:gd name="T0" fmla="*/ 597 w 1087"/>
                <a:gd name="T1" fmla="*/ 45 h 873"/>
                <a:gd name="T2" fmla="*/ 1022 w 1087"/>
                <a:gd name="T3" fmla="*/ 411 h 873"/>
                <a:gd name="T4" fmla="*/ 739 w 1087"/>
                <a:gd name="T5" fmla="*/ 815 h 873"/>
                <a:gd name="T6" fmla="*/ 278 w 1087"/>
                <a:gd name="T7" fmla="*/ 808 h 873"/>
                <a:gd name="T8" fmla="*/ 50 w 1087"/>
                <a:gd name="T9" fmla="*/ 488 h 873"/>
                <a:gd name="T10" fmla="*/ 52 w 1087"/>
                <a:gd name="T11" fmla="*/ 468 h 873"/>
                <a:gd name="T12" fmla="*/ 131 w 1087"/>
                <a:gd name="T13" fmla="*/ 274 h 873"/>
                <a:gd name="T14" fmla="*/ 597 w 1087"/>
                <a:gd name="T15" fmla="*/ 45 h 8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7" h="873">
                  <a:moveTo>
                    <a:pt x="597" y="45"/>
                  </a:moveTo>
                  <a:cubicBezTo>
                    <a:pt x="791" y="94"/>
                    <a:pt x="958" y="161"/>
                    <a:pt x="1022" y="411"/>
                  </a:cubicBezTo>
                  <a:cubicBezTo>
                    <a:pt x="1087" y="663"/>
                    <a:pt x="931" y="760"/>
                    <a:pt x="739" y="815"/>
                  </a:cubicBezTo>
                  <a:cubicBezTo>
                    <a:pt x="534" y="873"/>
                    <a:pt x="287" y="842"/>
                    <a:pt x="278" y="808"/>
                  </a:cubicBezTo>
                  <a:cubicBezTo>
                    <a:pt x="270" y="781"/>
                    <a:pt x="0" y="760"/>
                    <a:pt x="50" y="488"/>
                  </a:cubicBezTo>
                  <a:cubicBezTo>
                    <a:pt x="51" y="482"/>
                    <a:pt x="51" y="475"/>
                    <a:pt x="52" y="468"/>
                  </a:cubicBezTo>
                  <a:cubicBezTo>
                    <a:pt x="64" y="405"/>
                    <a:pt x="84" y="341"/>
                    <a:pt x="131" y="274"/>
                  </a:cubicBezTo>
                  <a:cubicBezTo>
                    <a:pt x="233" y="127"/>
                    <a:pt x="418" y="0"/>
                    <a:pt x="597" y="45"/>
                  </a:cubicBezTo>
                  <a:close/>
                </a:path>
              </a:pathLst>
            </a:custGeom>
            <a:noFill/>
            <a:ln w="4763" cap="flat">
              <a:solidFill>
                <a:srgbClr val="DCDBD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4" name="Freeform 44"/>
            <p:cNvSpPr>
              <a:spLocks/>
            </p:cNvSpPr>
            <p:nvPr/>
          </p:nvSpPr>
          <p:spPr bwMode="auto">
            <a:xfrm>
              <a:off x="2181226" y="587376"/>
              <a:ext cx="4189413" cy="3417888"/>
            </a:xfrm>
            <a:custGeom>
              <a:avLst/>
              <a:gdLst>
                <a:gd name="T0" fmla="*/ 575 w 1032"/>
                <a:gd name="T1" fmla="*/ 50 h 843"/>
                <a:gd name="T2" fmla="*/ 973 w 1032"/>
                <a:gd name="T3" fmla="*/ 400 h 843"/>
                <a:gd name="T4" fmla="*/ 705 w 1032"/>
                <a:gd name="T5" fmla="*/ 783 h 843"/>
                <a:gd name="T6" fmla="*/ 260 w 1032"/>
                <a:gd name="T7" fmla="*/ 776 h 843"/>
                <a:gd name="T8" fmla="*/ 41 w 1032"/>
                <a:gd name="T9" fmla="*/ 470 h 843"/>
                <a:gd name="T10" fmla="*/ 42 w 1032"/>
                <a:gd name="T11" fmla="*/ 451 h 843"/>
                <a:gd name="T12" fmla="*/ 118 w 1032"/>
                <a:gd name="T13" fmla="*/ 262 h 843"/>
                <a:gd name="T14" fmla="*/ 575 w 1032"/>
                <a:gd name="T15" fmla="*/ 50 h 8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2" h="843">
                  <a:moveTo>
                    <a:pt x="575" y="50"/>
                  </a:moveTo>
                  <a:cubicBezTo>
                    <a:pt x="757" y="102"/>
                    <a:pt x="913" y="165"/>
                    <a:pt x="973" y="400"/>
                  </a:cubicBezTo>
                  <a:cubicBezTo>
                    <a:pt x="1032" y="636"/>
                    <a:pt x="884" y="728"/>
                    <a:pt x="705" y="783"/>
                  </a:cubicBezTo>
                  <a:cubicBezTo>
                    <a:pt x="510" y="843"/>
                    <a:pt x="270" y="814"/>
                    <a:pt x="260" y="776"/>
                  </a:cubicBezTo>
                  <a:cubicBezTo>
                    <a:pt x="251" y="744"/>
                    <a:pt x="0" y="725"/>
                    <a:pt x="41" y="470"/>
                  </a:cubicBezTo>
                  <a:cubicBezTo>
                    <a:pt x="42" y="464"/>
                    <a:pt x="41" y="457"/>
                    <a:pt x="42" y="451"/>
                  </a:cubicBezTo>
                  <a:cubicBezTo>
                    <a:pt x="52" y="391"/>
                    <a:pt x="70" y="329"/>
                    <a:pt x="118" y="262"/>
                  </a:cubicBezTo>
                  <a:cubicBezTo>
                    <a:pt x="214" y="127"/>
                    <a:pt x="400" y="0"/>
                    <a:pt x="575" y="50"/>
                  </a:cubicBezTo>
                  <a:close/>
                </a:path>
              </a:pathLst>
            </a:custGeom>
            <a:noFill/>
            <a:ln w="4763" cap="flat">
              <a:solidFill>
                <a:srgbClr val="DAD9D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5" name="Freeform 45"/>
            <p:cNvSpPr>
              <a:spLocks/>
            </p:cNvSpPr>
            <p:nvPr/>
          </p:nvSpPr>
          <p:spPr bwMode="auto">
            <a:xfrm>
              <a:off x="2355851" y="647701"/>
              <a:ext cx="3962400" cy="3300413"/>
            </a:xfrm>
            <a:custGeom>
              <a:avLst/>
              <a:gdLst>
                <a:gd name="T0" fmla="*/ 553 w 976"/>
                <a:gd name="T1" fmla="*/ 55 h 814"/>
                <a:gd name="T2" fmla="*/ 923 w 976"/>
                <a:gd name="T3" fmla="*/ 388 h 814"/>
                <a:gd name="T4" fmla="*/ 670 w 976"/>
                <a:gd name="T5" fmla="*/ 751 h 814"/>
                <a:gd name="T6" fmla="*/ 241 w 976"/>
                <a:gd name="T7" fmla="*/ 743 h 814"/>
                <a:gd name="T8" fmla="*/ 32 w 976"/>
                <a:gd name="T9" fmla="*/ 452 h 814"/>
                <a:gd name="T10" fmla="*/ 32 w 976"/>
                <a:gd name="T11" fmla="*/ 434 h 814"/>
                <a:gd name="T12" fmla="*/ 104 w 976"/>
                <a:gd name="T13" fmla="*/ 250 h 814"/>
                <a:gd name="T14" fmla="*/ 553 w 976"/>
                <a:gd name="T15" fmla="*/ 55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6" h="814">
                  <a:moveTo>
                    <a:pt x="553" y="55"/>
                  </a:moveTo>
                  <a:cubicBezTo>
                    <a:pt x="724" y="109"/>
                    <a:pt x="869" y="168"/>
                    <a:pt x="923" y="388"/>
                  </a:cubicBezTo>
                  <a:cubicBezTo>
                    <a:pt x="976" y="609"/>
                    <a:pt x="837" y="695"/>
                    <a:pt x="670" y="751"/>
                  </a:cubicBezTo>
                  <a:cubicBezTo>
                    <a:pt x="487" y="814"/>
                    <a:pt x="253" y="787"/>
                    <a:pt x="241" y="743"/>
                  </a:cubicBezTo>
                  <a:cubicBezTo>
                    <a:pt x="231" y="708"/>
                    <a:pt x="0" y="689"/>
                    <a:pt x="32" y="452"/>
                  </a:cubicBezTo>
                  <a:cubicBezTo>
                    <a:pt x="33" y="446"/>
                    <a:pt x="31" y="440"/>
                    <a:pt x="32" y="434"/>
                  </a:cubicBezTo>
                  <a:cubicBezTo>
                    <a:pt x="40" y="377"/>
                    <a:pt x="56" y="317"/>
                    <a:pt x="104" y="250"/>
                  </a:cubicBezTo>
                  <a:cubicBezTo>
                    <a:pt x="195" y="127"/>
                    <a:pt x="381" y="0"/>
                    <a:pt x="553" y="55"/>
                  </a:cubicBezTo>
                  <a:close/>
                </a:path>
              </a:pathLst>
            </a:custGeom>
            <a:noFill/>
            <a:ln w="4763" cap="flat">
              <a:solidFill>
                <a:srgbClr val="D8D7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6" name="Freeform 46"/>
            <p:cNvSpPr>
              <a:spLocks/>
            </p:cNvSpPr>
            <p:nvPr/>
          </p:nvSpPr>
          <p:spPr bwMode="auto">
            <a:xfrm>
              <a:off x="2525713" y="704851"/>
              <a:ext cx="3744913" cy="3186113"/>
            </a:xfrm>
            <a:custGeom>
              <a:avLst/>
              <a:gdLst>
                <a:gd name="T0" fmla="*/ 532 w 922"/>
                <a:gd name="T1" fmla="*/ 60 h 786"/>
                <a:gd name="T2" fmla="*/ 874 w 922"/>
                <a:gd name="T3" fmla="*/ 378 h 786"/>
                <a:gd name="T4" fmla="*/ 637 w 922"/>
                <a:gd name="T5" fmla="*/ 721 h 786"/>
                <a:gd name="T6" fmla="*/ 224 w 922"/>
                <a:gd name="T7" fmla="*/ 712 h 786"/>
                <a:gd name="T8" fmla="*/ 23 w 922"/>
                <a:gd name="T9" fmla="*/ 435 h 786"/>
                <a:gd name="T10" fmla="*/ 23 w 922"/>
                <a:gd name="T11" fmla="*/ 417 h 786"/>
                <a:gd name="T12" fmla="*/ 92 w 922"/>
                <a:gd name="T13" fmla="*/ 239 h 786"/>
                <a:gd name="T14" fmla="*/ 532 w 922"/>
                <a:gd name="T15" fmla="*/ 60 h 7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2" h="786">
                  <a:moveTo>
                    <a:pt x="532" y="60"/>
                  </a:moveTo>
                  <a:cubicBezTo>
                    <a:pt x="692" y="117"/>
                    <a:pt x="826" y="173"/>
                    <a:pt x="874" y="378"/>
                  </a:cubicBezTo>
                  <a:cubicBezTo>
                    <a:pt x="922" y="583"/>
                    <a:pt x="791" y="663"/>
                    <a:pt x="637" y="721"/>
                  </a:cubicBezTo>
                  <a:cubicBezTo>
                    <a:pt x="464" y="786"/>
                    <a:pt x="237" y="760"/>
                    <a:pt x="224" y="712"/>
                  </a:cubicBezTo>
                  <a:cubicBezTo>
                    <a:pt x="213" y="672"/>
                    <a:pt x="0" y="654"/>
                    <a:pt x="23" y="435"/>
                  </a:cubicBezTo>
                  <a:cubicBezTo>
                    <a:pt x="24" y="430"/>
                    <a:pt x="22" y="423"/>
                    <a:pt x="23" y="417"/>
                  </a:cubicBezTo>
                  <a:cubicBezTo>
                    <a:pt x="28" y="365"/>
                    <a:pt x="42" y="306"/>
                    <a:pt x="92" y="239"/>
                  </a:cubicBezTo>
                  <a:cubicBezTo>
                    <a:pt x="176" y="127"/>
                    <a:pt x="363" y="0"/>
                    <a:pt x="532" y="60"/>
                  </a:cubicBezTo>
                  <a:close/>
                </a:path>
              </a:pathLst>
            </a:custGeom>
            <a:noFill/>
            <a:ln w="4763" cap="flat">
              <a:solidFill>
                <a:srgbClr val="D6D5D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7" name="Freeform 47"/>
            <p:cNvSpPr>
              <a:spLocks/>
            </p:cNvSpPr>
            <p:nvPr/>
          </p:nvSpPr>
          <p:spPr bwMode="auto">
            <a:xfrm>
              <a:off x="2695576" y="765176"/>
              <a:ext cx="3521075" cy="3065463"/>
            </a:xfrm>
            <a:custGeom>
              <a:avLst/>
              <a:gdLst>
                <a:gd name="T0" fmla="*/ 511 w 867"/>
                <a:gd name="T1" fmla="*/ 65 h 756"/>
                <a:gd name="T2" fmla="*/ 825 w 867"/>
                <a:gd name="T3" fmla="*/ 366 h 756"/>
                <a:gd name="T4" fmla="*/ 604 w 867"/>
                <a:gd name="T5" fmla="*/ 689 h 756"/>
                <a:gd name="T6" fmla="*/ 206 w 867"/>
                <a:gd name="T7" fmla="*/ 679 h 756"/>
                <a:gd name="T8" fmla="*/ 15 w 867"/>
                <a:gd name="T9" fmla="*/ 417 h 756"/>
                <a:gd name="T10" fmla="*/ 13 w 867"/>
                <a:gd name="T11" fmla="*/ 400 h 756"/>
                <a:gd name="T12" fmla="*/ 80 w 867"/>
                <a:gd name="T13" fmla="*/ 227 h 756"/>
                <a:gd name="T14" fmla="*/ 511 w 867"/>
                <a:gd name="T15" fmla="*/ 65 h 7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7" h="756">
                  <a:moveTo>
                    <a:pt x="511" y="65"/>
                  </a:moveTo>
                  <a:cubicBezTo>
                    <a:pt x="659" y="124"/>
                    <a:pt x="783" y="177"/>
                    <a:pt x="825" y="366"/>
                  </a:cubicBezTo>
                  <a:cubicBezTo>
                    <a:pt x="867" y="557"/>
                    <a:pt x="744" y="631"/>
                    <a:pt x="604" y="689"/>
                  </a:cubicBezTo>
                  <a:cubicBezTo>
                    <a:pt x="441" y="756"/>
                    <a:pt x="221" y="732"/>
                    <a:pt x="206" y="679"/>
                  </a:cubicBezTo>
                  <a:cubicBezTo>
                    <a:pt x="194" y="636"/>
                    <a:pt x="0" y="618"/>
                    <a:pt x="15" y="417"/>
                  </a:cubicBezTo>
                  <a:cubicBezTo>
                    <a:pt x="16" y="412"/>
                    <a:pt x="13" y="406"/>
                    <a:pt x="13" y="400"/>
                  </a:cubicBezTo>
                  <a:cubicBezTo>
                    <a:pt x="17" y="351"/>
                    <a:pt x="29" y="294"/>
                    <a:pt x="80" y="227"/>
                  </a:cubicBezTo>
                  <a:cubicBezTo>
                    <a:pt x="158" y="127"/>
                    <a:pt x="346" y="0"/>
                    <a:pt x="511" y="65"/>
                  </a:cubicBezTo>
                  <a:close/>
                </a:path>
              </a:pathLst>
            </a:custGeom>
            <a:noFill/>
            <a:ln w="4763" cap="flat">
              <a:solidFill>
                <a:srgbClr val="D4D3D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8" name="Freeform 48"/>
            <p:cNvSpPr>
              <a:spLocks/>
            </p:cNvSpPr>
            <p:nvPr/>
          </p:nvSpPr>
          <p:spPr bwMode="auto">
            <a:xfrm>
              <a:off x="2867026" y="822326"/>
              <a:ext cx="3302000" cy="2955925"/>
            </a:xfrm>
            <a:custGeom>
              <a:avLst/>
              <a:gdLst>
                <a:gd name="T0" fmla="*/ 490 w 813"/>
                <a:gd name="T1" fmla="*/ 71 h 729"/>
                <a:gd name="T2" fmla="*/ 776 w 813"/>
                <a:gd name="T3" fmla="*/ 356 h 729"/>
                <a:gd name="T4" fmla="*/ 571 w 813"/>
                <a:gd name="T5" fmla="*/ 659 h 729"/>
                <a:gd name="T6" fmla="*/ 189 w 813"/>
                <a:gd name="T7" fmla="*/ 648 h 729"/>
                <a:gd name="T8" fmla="*/ 7 w 813"/>
                <a:gd name="T9" fmla="*/ 400 h 729"/>
                <a:gd name="T10" fmla="*/ 4 w 813"/>
                <a:gd name="T11" fmla="*/ 384 h 729"/>
                <a:gd name="T12" fmla="*/ 68 w 813"/>
                <a:gd name="T13" fmla="*/ 217 h 729"/>
                <a:gd name="T14" fmla="*/ 490 w 813"/>
                <a:gd name="T15" fmla="*/ 71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3" h="729">
                  <a:moveTo>
                    <a:pt x="490" y="71"/>
                  </a:moveTo>
                  <a:cubicBezTo>
                    <a:pt x="627" y="132"/>
                    <a:pt x="740" y="182"/>
                    <a:pt x="776" y="356"/>
                  </a:cubicBezTo>
                  <a:cubicBezTo>
                    <a:pt x="813" y="531"/>
                    <a:pt x="698" y="600"/>
                    <a:pt x="571" y="659"/>
                  </a:cubicBezTo>
                  <a:cubicBezTo>
                    <a:pt x="418" y="729"/>
                    <a:pt x="205" y="706"/>
                    <a:pt x="189" y="648"/>
                  </a:cubicBezTo>
                  <a:cubicBezTo>
                    <a:pt x="176" y="600"/>
                    <a:pt x="0" y="583"/>
                    <a:pt x="7" y="400"/>
                  </a:cubicBezTo>
                  <a:cubicBezTo>
                    <a:pt x="7" y="395"/>
                    <a:pt x="4" y="389"/>
                    <a:pt x="4" y="384"/>
                  </a:cubicBezTo>
                  <a:cubicBezTo>
                    <a:pt x="6" y="338"/>
                    <a:pt x="16" y="283"/>
                    <a:pt x="68" y="217"/>
                  </a:cubicBezTo>
                  <a:cubicBezTo>
                    <a:pt x="139" y="127"/>
                    <a:pt x="328" y="0"/>
                    <a:pt x="490" y="71"/>
                  </a:cubicBezTo>
                  <a:close/>
                </a:path>
              </a:pathLst>
            </a:custGeom>
            <a:noFill/>
            <a:ln w="4763" cap="flat">
              <a:solidFill>
                <a:srgbClr val="D2D1D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9" name="Freeform 49"/>
            <p:cNvSpPr>
              <a:spLocks/>
            </p:cNvSpPr>
            <p:nvPr/>
          </p:nvSpPr>
          <p:spPr bwMode="auto">
            <a:xfrm>
              <a:off x="3017194" y="1094588"/>
              <a:ext cx="2996944" cy="2515975"/>
            </a:xfrm>
            <a:custGeom>
              <a:avLst/>
              <a:gdLst>
                <a:gd name="T0" fmla="*/ 500 w 789"/>
                <a:gd name="T1" fmla="*/ 77 h 701"/>
                <a:gd name="T2" fmla="*/ 759 w 789"/>
                <a:gd name="T3" fmla="*/ 345 h 701"/>
                <a:gd name="T4" fmla="*/ 568 w 789"/>
                <a:gd name="T5" fmla="*/ 628 h 701"/>
                <a:gd name="T6" fmla="*/ 203 w 789"/>
                <a:gd name="T7" fmla="*/ 616 h 701"/>
                <a:gd name="T8" fmla="*/ 30 w 789"/>
                <a:gd name="T9" fmla="*/ 383 h 701"/>
                <a:gd name="T10" fmla="*/ 26 w 789"/>
                <a:gd name="T11" fmla="*/ 368 h 701"/>
                <a:gd name="T12" fmla="*/ 87 w 789"/>
                <a:gd name="T13" fmla="*/ 206 h 701"/>
                <a:gd name="T14" fmla="*/ 500 w 789"/>
                <a:gd name="T15" fmla="*/ 77 h 701"/>
                <a:gd name="connsiteX0" fmla="*/ 6007 w 9355"/>
                <a:gd name="connsiteY0" fmla="*/ 341 h 8854"/>
                <a:gd name="connsiteX1" fmla="*/ 9290 w 9355"/>
                <a:gd name="connsiteY1" fmla="*/ 4165 h 8854"/>
                <a:gd name="connsiteX2" fmla="*/ 6869 w 9355"/>
                <a:gd name="connsiteY2" fmla="*/ 8202 h 8854"/>
                <a:gd name="connsiteX3" fmla="*/ 2243 w 9355"/>
                <a:gd name="connsiteY3" fmla="*/ 8030 h 8854"/>
                <a:gd name="connsiteX4" fmla="*/ 50 w 9355"/>
                <a:gd name="connsiteY4" fmla="*/ 4707 h 8854"/>
                <a:gd name="connsiteX5" fmla="*/ 0 w 9355"/>
                <a:gd name="connsiteY5" fmla="*/ 4493 h 8854"/>
                <a:gd name="connsiteX6" fmla="*/ 773 w 9355"/>
                <a:gd name="connsiteY6" fmla="*/ 2182 h 8854"/>
                <a:gd name="connsiteX7" fmla="*/ 6007 w 9355"/>
                <a:gd name="connsiteY7" fmla="*/ 341 h 8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55" h="8854">
                  <a:moveTo>
                    <a:pt x="6007" y="341"/>
                  </a:moveTo>
                  <a:cubicBezTo>
                    <a:pt x="7604" y="1226"/>
                    <a:pt x="8884" y="1911"/>
                    <a:pt x="9290" y="4165"/>
                  </a:cubicBezTo>
                  <a:cubicBezTo>
                    <a:pt x="9670" y="6447"/>
                    <a:pt x="8327" y="7360"/>
                    <a:pt x="6869" y="8202"/>
                  </a:cubicBezTo>
                  <a:cubicBezTo>
                    <a:pt x="5069" y="9243"/>
                    <a:pt x="2458" y="8929"/>
                    <a:pt x="2243" y="8030"/>
                  </a:cubicBezTo>
                  <a:cubicBezTo>
                    <a:pt x="2053" y="7303"/>
                    <a:pt x="94" y="7027"/>
                    <a:pt x="50" y="4707"/>
                  </a:cubicBezTo>
                  <a:cubicBezTo>
                    <a:pt x="38" y="4650"/>
                    <a:pt x="0" y="4564"/>
                    <a:pt x="0" y="4493"/>
                  </a:cubicBezTo>
                  <a:cubicBezTo>
                    <a:pt x="0" y="3879"/>
                    <a:pt x="88" y="3123"/>
                    <a:pt x="773" y="2182"/>
                  </a:cubicBezTo>
                  <a:cubicBezTo>
                    <a:pt x="1584" y="1055"/>
                    <a:pt x="3992" y="-757"/>
                    <a:pt x="6007" y="341"/>
                  </a:cubicBezTo>
                  <a:close/>
                </a:path>
              </a:pathLst>
            </a:custGeom>
            <a:noFill/>
            <a:ln w="4763" cap="flat">
              <a:solidFill>
                <a:srgbClr val="D0CFC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0" name="Freeform 50"/>
            <p:cNvSpPr>
              <a:spLocks/>
            </p:cNvSpPr>
            <p:nvPr/>
          </p:nvSpPr>
          <p:spPr bwMode="auto">
            <a:xfrm>
              <a:off x="3146617" y="1155075"/>
              <a:ext cx="2835017" cy="2396587"/>
            </a:xfrm>
            <a:custGeom>
              <a:avLst/>
              <a:gdLst>
                <a:gd name="T0" fmla="*/ 480 w 736"/>
                <a:gd name="T1" fmla="*/ 84 h 674"/>
                <a:gd name="T2" fmla="*/ 711 w 736"/>
                <a:gd name="T3" fmla="*/ 336 h 674"/>
                <a:gd name="T4" fmla="*/ 536 w 736"/>
                <a:gd name="T5" fmla="*/ 598 h 674"/>
                <a:gd name="T6" fmla="*/ 186 w 736"/>
                <a:gd name="T7" fmla="*/ 586 h 674"/>
                <a:gd name="T8" fmla="*/ 22 w 736"/>
                <a:gd name="T9" fmla="*/ 367 h 674"/>
                <a:gd name="T10" fmla="*/ 18 w 736"/>
                <a:gd name="T11" fmla="*/ 352 h 674"/>
                <a:gd name="T12" fmla="*/ 76 w 736"/>
                <a:gd name="T13" fmla="*/ 196 h 674"/>
                <a:gd name="T14" fmla="*/ 480 w 736"/>
                <a:gd name="T15" fmla="*/ 84 h 674"/>
                <a:gd name="connsiteX0" fmla="*/ 6293 w 9484"/>
                <a:gd name="connsiteY0" fmla="*/ 429 h 8772"/>
                <a:gd name="connsiteX1" fmla="*/ 9431 w 9484"/>
                <a:gd name="connsiteY1" fmla="*/ 4168 h 8772"/>
                <a:gd name="connsiteX2" fmla="*/ 7054 w 9484"/>
                <a:gd name="connsiteY2" fmla="*/ 8055 h 8772"/>
                <a:gd name="connsiteX3" fmla="*/ 2298 w 9484"/>
                <a:gd name="connsiteY3" fmla="*/ 7877 h 8772"/>
                <a:gd name="connsiteX4" fmla="*/ 70 w 9484"/>
                <a:gd name="connsiteY4" fmla="*/ 4628 h 8772"/>
                <a:gd name="connsiteX5" fmla="*/ 16 w 9484"/>
                <a:gd name="connsiteY5" fmla="*/ 4406 h 8772"/>
                <a:gd name="connsiteX6" fmla="*/ 804 w 9484"/>
                <a:gd name="connsiteY6" fmla="*/ 2091 h 8772"/>
                <a:gd name="connsiteX7" fmla="*/ 6293 w 9484"/>
                <a:gd name="connsiteY7" fmla="*/ 429 h 8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4" h="8772">
                  <a:moveTo>
                    <a:pt x="6293" y="429"/>
                  </a:moveTo>
                  <a:cubicBezTo>
                    <a:pt x="7855" y="1349"/>
                    <a:pt x="9092" y="2047"/>
                    <a:pt x="9431" y="4168"/>
                  </a:cubicBezTo>
                  <a:cubicBezTo>
                    <a:pt x="9771" y="6305"/>
                    <a:pt x="8426" y="7180"/>
                    <a:pt x="7054" y="8055"/>
                  </a:cubicBezTo>
                  <a:cubicBezTo>
                    <a:pt x="5274" y="9183"/>
                    <a:pt x="2556" y="8871"/>
                    <a:pt x="2298" y="7877"/>
                  </a:cubicBezTo>
                  <a:cubicBezTo>
                    <a:pt x="2094" y="7047"/>
                    <a:pt x="199" y="6765"/>
                    <a:pt x="70" y="4628"/>
                  </a:cubicBezTo>
                  <a:cubicBezTo>
                    <a:pt x="56" y="4569"/>
                    <a:pt x="16" y="4480"/>
                    <a:pt x="16" y="4406"/>
                  </a:cubicBezTo>
                  <a:cubicBezTo>
                    <a:pt x="-12" y="3827"/>
                    <a:pt x="-93" y="2922"/>
                    <a:pt x="804" y="2091"/>
                  </a:cubicBezTo>
                  <a:cubicBezTo>
                    <a:pt x="1388" y="934"/>
                    <a:pt x="4187" y="-817"/>
                    <a:pt x="6293" y="429"/>
                  </a:cubicBezTo>
                  <a:close/>
                </a:path>
              </a:pathLst>
            </a:custGeom>
            <a:noFill/>
            <a:ln w="4763" cap="flat">
              <a:solidFill>
                <a:srgbClr val="CECDC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1" name="Freeform 51"/>
            <p:cNvSpPr>
              <a:spLocks/>
            </p:cNvSpPr>
            <p:nvPr/>
          </p:nvSpPr>
          <p:spPr bwMode="auto">
            <a:xfrm>
              <a:off x="3273663" y="1219920"/>
              <a:ext cx="2674342" cy="2275516"/>
            </a:xfrm>
            <a:custGeom>
              <a:avLst/>
              <a:gdLst>
                <a:gd name="T0" fmla="*/ 463 w 686"/>
                <a:gd name="T1" fmla="*/ 91 h 648"/>
                <a:gd name="T2" fmla="*/ 666 w 686"/>
                <a:gd name="T3" fmla="*/ 326 h 648"/>
                <a:gd name="T4" fmla="*/ 507 w 686"/>
                <a:gd name="T5" fmla="*/ 569 h 648"/>
                <a:gd name="T6" fmla="*/ 173 w 686"/>
                <a:gd name="T7" fmla="*/ 555 h 648"/>
                <a:gd name="T8" fmla="*/ 18 w 686"/>
                <a:gd name="T9" fmla="*/ 351 h 648"/>
                <a:gd name="T10" fmla="*/ 13 w 686"/>
                <a:gd name="T11" fmla="*/ 337 h 648"/>
                <a:gd name="T12" fmla="*/ 67 w 686"/>
                <a:gd name="T13" fmla="*/ 186 h 648"/>
                <a:gd name="T14" fmla="*/ 463 w 686"/>
                <a:gd name="T15" fmla="*/ 91 h 648"/>
                <a:gd name="connsiteX0" fmla="*/ 6600 w 9599"/>
                <a:gd name="connsiteY0" fmla="*/ 507 h 8661"/>
                <a:gd name="connsiteX1" fmla="*/ 9559 w 9599"/>
                <a:gd name="connsiteY1" fmla="*/ 4134 h 8661"/>
                <a:gd name="connsiteX2" fmla="*/ 7242 w 9599"/>
                <a:gd name="connsiteY2" fmla="*/ 7884 h 8661"/>
                <a:gd name="connsiteX3" fmla="*/ 2373 w 9599"/>
                <a:gd name="connsiteY3" fmla="*/ 7668 h 8661"/>
                <a:gd name="connsiteX4" fmla="*/ 113 w 9599"/>
                <a:gd name="connsiteY4" fmla="*/ 4520 h 8661"/>
                <a:gd name="connsiteX5" fmla="*/ 41 w 9599"/>
                <a:gd name="connsiteY5" fmla="*/ 4304 h 8661"/>
                <a:gd name="connsiteX6" fmla="*/ 828 w 9599"/>
                <a:gd name="connsiteY6" fmla="*/ 1973 h 8661"/>
                <a:gd name="connsiteX7" fmla="*/ 6600 w 9599"/>
                <a:gd name="connsiteY7" fmla="*/ 507 h 8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9" h="8661">
                  <a:moveTo>
                    <a:pt x="6600" y="507"/>
                  </a:moveTo>
                  <a:cubicBezTo>
                    <a:pt x="8116" y="1480"/>
                    <a:pt x="9268" y="2159"/>
                    <a:pt x="9559" y="4134"/>
                  </a:cubicBezTo>
                  <a:cubicBezTo>
                    <a:pt x="9851" y="6140"/>
                    <a:pt x="8524" y="6973"/>
                    <a:pt x="7242" y="7884"/>
                  </a:cubicBezTo>
                  <a:cubicBezTo>
                    <a:pt x="5478" y="9103"/>
                    <a:pt x="2664" y="8779"/>
                    <a:pt x="2373" y="7668"/>
                  </a:cubicBezTo>
                  <a:cubicBezTo>
                    <a:pt x="2125" y="6757"/>
                    <a:pt x="349" y="6464"/>
                    <a:pt x="113" y="4520"/>
                  </a:cubicBezTo>
                  <a:cubicBezTo>
                    <a:pt x="99" y="4458"/>
                    <a:pt x="41" y="4381"/>
                    <a:pt x="41" y="4304"/>
                  </a:cubicBezTo>
                  <a:cubicBezTo>
                    <a:pt x="-18" y="3748"/>
                    <a:pt x="-149" y="2822"/>
                    <a:pt x="828" y="1973"/>
                  </a:cubicBezTo>
                  <a:cubicBezTo>
                    <a:pt x="1382" y="955"/>
                    <a:pt x="4385" y="-897"/>
                    <a:pt x="6600" y="507"/>
                  </a:cubicBezTo>
                  <a:close/>
                </a:path>
              </a:pathLst>
            </a:custGeom>
            <a:noFill/>
            <a:ln w="4763" cap="flat">
              <a:solidFill>
                <a:srgbClr val="CCCBC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2" name="Freeform 52"/>
            <p:cNvSpPr>
              <a:spLocks/>
            </p:cNvSpPr>
            <p:nvPr/>
          </p:nvSpPr>
          <p:spPr bwMode="auto">
            <a:xfrm>
              <a:off x="3401982" y="1283556"/>
              <a:ext cx="2513290" cy="2158819"/>
            </a:xfrm>
            <a:custGeom>
              <a:avLst/>
              <a:gdLst>
                <a:gd name="T0" fmla="*/ 456 w 645"/>
                <a:gd name="T1" fmla="*/ 98 h 623"/>
                <a:gd name="T2" fmla="*/ 631 w 645"/>
                <a:gd name="T3" fmla="*/ 317 h 623"/>
                <a:gd name="T4" fmla="*/ 487 w 645"/>
                <a:gd name="T5" fmla="*/ 539 h 623"/>
                <a:gd name="T6" fmla="*/ 169 w 645"/>
                <a:gd name="T7" fmla="*/ 525 h 623"/>
                <a:gd name="T8" fmla="*/ 24 w 645"/>
                <a:gd name="T9" fmla="*/ 335 h 623"/>
                <a:gd name="T10" fmla="*/ 18 w 645"/>
                <a:gd name="T11" fmla="*/ 322 h 623"/>
                <a:gd name="T12" fmla="*/ 69 w 645"/>
                <a:gd name="T13" fmla="*/ 176 h 623"/>
                <a:gd name="T14" fmla="*/ 456 w 645"/>
                <a:gd name="T15" fmla="*/ 98 h 623"/>
                <a:gd name="connsiteX0" fmla="*/ 6858 w 9595"/>
                <a:gd name="connsiteY0" fmla="*/ 596 h 8542"/>
                <a:gd name="connsiteX1" fmla="*/ 9571 w 9595"/>
                <a:gd name="connsiteY1" fmla="*/ 4111 h 8542"/>
                <a:gd name="connsiteX2" fmla="*/ 7338 w 9595"/>
                <a:gd name="connsiteY2" fmla="*/ 7675 h 8542"/>
                <a:gd name="connsiteX3" fmla="*/ 2408 w 9595"/>
                <a:gd name="connsiteY3" fmla="*/ 7450 h 8542"/>
                <a:gd name="connsiteX4" fmla="*/ 160 w 9595"/>
                <a:gd name="connsiteY4" fmla="*/ 4400 h 8542"/>
                <a:gd name="connsiteX5" fmla="*/ 67 w 9595"/>
                <a:gd name="connsiteY5" fmla="*/ 4192 h 8542"/>
                <a:gd name="connsiteX6" fmla="*/ 858 w 9595"/>
                <a:gd name="connsiteY6" fmla="*/ 1848 h 8542"/>
                <a:gd name="connsiteX7" fmla="*/ 6858 w 9595"/>
                <a:gd name="connsiteY7" fmla="*/ 596 h 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5" h="8542">
                  <a:moveTo>
                    <a:pt x="6858" y="596"/>
                  </a:moveTo>
                  <a:cubicBezTo>
                    <a:pt x="8315" y="1607"/>
                    <a:pt x="9354" y="2297"/>
                    <a:pt x="9571" y="4111"/>
                  </a:cubicBezTo>
                  <a:cubicBezTo>
                    <a:pt x="9788" y="5941"/>
                    <a:pt x="8517" y="6744"/>
                    <a:pt x="7338" y="7675"/>
                  </a:cubicBezTo>
                  <a:cubicBezTo>
                    <a:pt x="5633" y="9023"/>
                    <a:pt x="2749" y="8686"/>
                    <a:pt x="2408" y="7450"/>
                  </a:cubicBezTo>
                  <a:cubicBezTo>
                    <a:pt x="2145" y="6423"/>
                    <a:pt x="549" y="6118"/>
                    <a:pt x="160" y="4400"/>
                  </a:cubicBezTo>
                  <a:cubicBezTo>
                    <a:pt x="129" y="4352"/>
                    <a:pt x="83" y="4256"/>
                    <a:pt x="67" y="4192"/>
                  </a:cubicBezTo>
                  <a:cubicBezTo>
                    <a:pt x="-10" y="3678"/>
                    <a:pt x="-212" y="2715"/>
                    <a:pt x="858" y="1848"/>
                  </a:cubicBezTo>
                  <a:cubicBezTo>
                    <a:pt x="1354" y="965"/>
                    <a:pt x="4579" y="-977"/>
                    <a:pt x="6858" y="596"/>
                  </a:cubicBezTo>
                  <a:close/>
                </a:path>
              </a:pathLst>
            </a:custGeom>
            <a:noFill/>
            <a:ln w="4763" cap="flat">
              <a:solidFill>
                <a:srgbClr val="CAC9C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3" name="Freeform 53"/>
            <p:cNvSpPr>
              <a:spLocks/>
            </p:cNvSpPr>
            <p:nvPr/>
          </p:nvSpPr>
          <p:spPr bwMode="auto">
            <a:xfrm>
              <a:off x="3525514" y="1343191"/>
              <a:ext cx="2357432" cy="2043039"/>
            </a:xfrm>
            <a:custGeom>
              <a:avLst/>
              <a:gdLst>
                <a:gd name="T0" fmla="*/ 449 w 605"/>
                <a:gd name="T1" fmla="*/ 107 h 600"/>
                <a:gd name="T2" fmla="*/ 596 w 605"/>
                <a:gd name="T3" fmla="*/ 309 h 600"/>
                <a:gd name="T4" fmla="*/ 468 w 605"/>
                <a:gd name="T5" fmla="*/ 511 h 600"/>
                <a:gd name="T6" fmla="*/ 166 w 605"/>
                <a:gd name="T7" fmla="*/ 496 h 600"/>
                <a:gd name="T8" fmla="*/ 30 w 605"/>
                <a:gd name="T9" fmla="*/ 321 h 600"/>
                <a:gd name="T10" fmla="*/ 23 w 605"/>
                <a:gd name="T11" fmla="*/ 309 h 600"/>
                <a:gd name="T12" fmla="*/ 71 w 605"/>
                <a:gd name="T13" fmla="*/ 169 h 600"/>
                <a:gd name="T14" fmla="*/ 449 w 605"/>
                <a:gd name="T15" fmla="*/ 107 h 600"/>
                <a:gd name="connsiteX0" fmla="*/ 7151 w 9593"/>
                <a:gd name="connsiteY0" fmla="*/ 706 h 8395"/>
                <a:gd name="connsiteX1" fmla="*/ 9581 w 9593"/>
                <a:gd name="connsiteY1" fmla="*/ 4073 h 8395"/>
                <a:gd name="connsiteX2" fmla="*/ 7466 w 9593"/>
                <a:gd name="connsiteY2" fmla="*/ 7440 h 8395"/>
                <a:gd name="connsiteX3" fmla="*/ 2474 w 9593"/>
                <a:gd name="connsiteY3" fmla="*/ 7190 h 8395"/>
                <a:gd name="connsiteX4" fmla="*/ 226 w 9593"/>
                <a:gd name="connsiteY4" fmla="*/ 4273 h 8395"/>
                <a:gd name="connsiteX5" fmla="*/ 110 w 9593"/>
                <a:gd name="connsiteY5" fmla="*/ 4073 h 8395"/>
                <a:gd name="connsiteX6" fmla="*/ 904 w 9593"/>
                <a:gd name="connsiteY6" fmla="*/ 1740 h 8395"/>
                <a:gd name="connsiteX7" fmla="*/ 7151 w 9593"/>
                <a:gd name="connsiteY7" fmla="*/ 706 h 8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93" h="8395">
                  <a:moveTo>
                    <a:pt x="7151" y="706"/>
                  </a:moveTo>
                  <a:cubicBezTo>
                    <a:pt x="8523" y="1756"/>
                    <a:pt x="9449" y="2456"/>
                    <a:pt x="9581" y="4073"/>
                  </a:cubicBezTo>
                  <a:cubicBezTo>
                    <a:pt x="9730" y="5723"/>
                    <a:pt x="8523" y="6506"/>
                    <a:pt x="7466" y="7440"/>
                  </a:cubicBezTo>
                  <a:cubicBezTo>
                    <a:pt x="5829" y="8923"/>
                    <a:pt x="2854" y="8556"/>
                    <a:pt x="2474" y="7190"/>
                  </a:cubicBezTo>
                  <a:cubicBezTo>
                    <a:pt x="2160" y="6073"/>
                    <a:pt x="645" y="5921"/>
                    <a:pt x="226" y="4273"/>
                  </a:cubicBezTo>
                  <a:cubicBezTo>
                    <a:pt x="193" y="4223"/>
                    <a:pt x="127" y="4140"/>
                    <a:pt x="110" y="4073"/>
                  </a:cubicBezTo>
                  <a:cubicBezTo>
                    <a:pt x="-6" y="3590"/>
                    <a:pt x="-270" y="2606"/>
                    <a:pt x="904" y="1740"/>
                  </a:cubicBezTo>
                  <a:cubicBezTo>
                    <a:pt x="1317" y="990"/>
                    <a:pt x="4788" y="-1077"/>
                    <a:pt x="7151" y="706"/>
                  </a:cubicBezTo>
                  <a:close/>
                </a:path>
              </a:pathLst>
            </a:custGeom>
            <a:noFill/>
            <a:ln w="4763" cap="flat">
              <a:solidFill>
                <a:srgbClr val="C8C7C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4" name="Freeform 54"/>
            <p:cNvSpPr>
              <a:spLocks/>
            </p:cNvSpPr>
            <p:nvPr/>
          </p:nvSpPr>
          <p:spPr bwMode="auto">
            <a:xfrm>
              <a:off x="3650081" y="1403056"/>
              <a:ext cx="2205392" cy="1928235"/>
            </a:xfrm>
            <a:custGeom>
              <a:avLst/>
              <a:gdLst>
                <a:gd name="T0" fmla="*/ 442 w 565"/>
                <a:gd name="T1" fmla="*/ 116 h 577"/>
                <a:gd name="T2" fmla="*/ 562 w 565"/>
                <a:gd name="T3" fmla="*/ 302 h 577"/>
                <a:gd name="T4" fmla="*/ 449 w 565"/>
                <a:gd name="T5" fmla="*/ 484 h 577"/>
                <a:gd name="T6" fmla="*/ 163 w 565"/>
                <a:gd name="T7" fmla="*/ 468 h 577"/>
                <a:gd name="T8" fmla="*/ 35 w 565"/>
                <a:gd name="T9" fmla="*/ 307 h 577"/>
                <a:gd name="T10" fmla="*/ 28 w 565"/>
                <a:gd name="T11" fmla="*/ 295 h 577"/>
                <a:gd name="T12" fmla="*/ 73 w 565"/>
                <a:gd name="T13" fmla="*/ 161 h 577"/>
                <a:gd name="T14" fmla="*/ 442 w 565"/>
                <a:gd name="T15" fmla="*/ 116 h 577"/>
                <a:gd name="connsiteX0" fmla="*/ 7489 w 9614"/>
                <a:gd name="connsiteY0" fmla="*/ 830 h 8246"/>
                <a:gd name="connsiteX1" fmla="*/ 9613 w 9614"/>
                <a:gd name="connsiteY1" fmla="*/ 4054 h 8246"/>
                <a:gd name="connsiteX2" fmla="*/ 7613 w 9614"/>
                <a:gd name="connsiteY2" fmla="*/ 7208 h 8246"/>
                <a:gd name="connsiteX3" fmla="*/ 2551 w 9614"/>
                <a:gd name="connsiteY3" fmla="*/ 6931 h 8246"/>
                <a:gd name="connsiteX4" fmla="*/ 285 w 9614"/>
                <a:gd name="connsiteY4" fmla="*/ 4141 h 8246"/>
                <a:gd name="connsiteX5" fmla="*/ 162 w 9614"/>
                <a:gd name="connsiteY5" fmla="*/ 3933 h 8246"/>
                <a:gd name="connsiteX6" fmla="*/ 958 w 9614"/>
                <a:gd name="connsiteY6" fmla="*/ 1610 h 8246"/>
                <a:gd name="connsiteX7" fmla="*/ 7489 w 9614"/>
                <a:gd name="connsiteY7" fmla="*/ 830 h 8246"/>
                <a:gd name="connsiteX0" fmla="*/ 7790 w 10000"/>
                <a:gd name="connsiteY0" fmla="*/ 1007 h 10000"/>
                <a:gd name="connsiteX1" fmla="*/ 9999 w 10000"/>
                <a:gd name="connsiteY1" fmla="*/ 4916 h 10000"/>
                <a:gd name="connsiteX2" fmla="*/ 7919 w 10000"/>
                <a:gd name="connsiteY2" fmla="*/ 8741 h 10000"/>
                <a:gd name="connsiteX3" fmla="*/ 2653 w 10000"/>
                <a:gd name="connsiteY3" fmla="*/ 8405 h 10000"/>
                <a:gd name="connsiteX4" fmla="*/ 296 w 10000"/>
                <a:gd name="connsiteY4" fmla="*/ 5022 h 10000"/>
                <a:gd name="connsiteX5" fmla="*/ 169 w 10000"/>
                <a:gd name="connsiteY5" fmla="*/ 4770 h 10000"/>
                <a:gd name="connsiteX6" fmla="*/ 996 w 10000"/>
                <a:gd name="connsiteY6" fmla="*/ 1952 h 10000"/>
                <a:gd name="connsiteX7" fmla="*/ 7790 w 10000"/>
                <a:gd name="connsiteY7" fmla="*/ 100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00" h="10000">
                  <a:moveTo>
                    <a:pt x="7790" y="1007"/>
                  </a:moveTo>
                  <a:cubicBezTo>
                    <a:pt x="9152" y="2310"/>
                    <a:pt x="9944" y="3193"/>
                    <a:pt x="9999" y="4916"/>
                  </a:cubicBezTo>
                  <a:cubicBezTo>
                    <a:pt x="10054" y="6660"/>
                    <a:pt x="8858" y="7585"/>
                    <a:pt x="7919" y="8741"/>
                  </a:cubicBezTo>
                  <a:cubicBezTo>
                    <a:pt x="6298" y="10696"/>
                    <a:pt x="3095" y="10212"/>
                    <a:pt x="2653" y="8405"/>
                  </a:cubicBezTo>
                  <a:cubicBezTo>
                    <a:pt x="2285" y="6892"/>
                    <a:pt x="877" y="6611"/>
                    <a:pt x="296" y="5022"/>
                  </a:cubicBezTo>
                  <a:cubicBezTo>
                    <a:pt x="260" y="4945"/>
                    <a:pt x="186" y="4853"/>
                    <a:pt x="169" y="4770"/>
                  </a:cubicBezTo>
                  <a:cubicBezTo>
                    <a:pt x="2" y="4243"/>
                    <a:pt x="-347" y="3046"/>
                    <a:pt x="996" y="1952"/>
                  </a:cubicBezTo>
                  <a:cubicBezTo>
                    <a:pt x="1346" y="1238"/>
                    <a:pt x="5267" y="-1431"/>
                    <a:pt x="7790" y="1007"/>
                  </a:cubicBezTo>
                  <a:close/>
                </a:path>
              </a:pathLst>
            </a:custGeom>
            <a:noFill/>
            <a:ln w="4763" cap="flat">
              <a:solidFill>
                <a:srgbClr val="C6C5C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5" name="Freeform 55"/>
            <p:cNvSpPr>
              <a:spLocks/>
            </p:cNvSpPr>
            <p:nvPr/>
          </p:nvSpPr>
          <p:spPr bwMode="auto">
            <a:xfrm>
              <a:off x="3775183" y="1461923"/>
              <a:ext cx="2052522" cy="1819180"/>
            </a:xfrm>
            <a:custGeom>
              <a:avLst/>
              <a:gdLst>
                <a:gd name="T0" fmla="*/ 435 w 529"/>
                <a:gd name="T1" fmla="*/ 125 h 556"/>
                <a:gd name="T2" fmla="*/ 527 w 529"/>
                <a:gd name="T3" fmla="*/ 294 h 556"/>
                <a:gd name="T4" fmla="*/ 430 w 529"/>
                <a:gd name="T5" fmla="*/ 456 h 556"/>
                <a:gd name="T6" fmla="*/ 159 w 529"/>
                <a:gd name="T7" fmla="*/ 439 h 556"/>
                <a:gd name="T8" fmla="*/ 41 w 529"/>
                <a:gd name="T9" fmla="*/ 293 h 556"/>
                <a:gd name="T10" fmla="*/ 32 w 529"/>
                <a:gd name="T11" fmla="*/ 282 h 556"/>
                <a:gd name="T12" fmla="*/ 75 w 529"/>
                <a:gd name="T13" fmla="*/ 153 h 556"/>
                <a:gd name="T14" fmla="*/ 435 w 529"/>
                <a:gd name="T15" fmla="*/ 125 h 556"/>
                <a:gd name="connsiteX0" fmla="*/ 7816 w 9556"/>
                <a:gd name="connsiteY0" fmla="*/ 960 h 8070"/>
                <a:gd name="connsiteX1" fmla="*/ 9555 w 9556"/>
                <a:gd name="connsiteY1" fmla="*/ 4000 h 8070"/>
                <a:gd name="connsiteX2" fmla="*/ 7722 w 9556"/>
                <a:gd name="connsiteY2" fmla="*/ 6913 h 8070"/>
                <a:gd name="connsiteX3" fmla="*/ 2599 w 9556"/>
                <a:gd name="connsiteY3" fmla="*/ 6608 h 8070"/>
                <a:gd name="connsiteX4" fmla="*/ 368 w 9556"/>
                <a:gd name="connsiteY4" fmla="*/ 3982 h 8070"/>
                <a:gd name="connsiteX5" fmla="*/ 198 w 9556"/>
                <a:gd name="connsiteY5" fmla="*/ 3784 h 8070"/>
                <a:gd name="connsiteX6" fmla="*/ 1011 w 9556"/>
                <a:gd name="connsiteY6" fmla="*/ 1464 h 8070"/>
                <a:gd name="connsiteX7" fmla="*/ 7816 w 9556"/>
                <a:gd name="connsiteY7" fmla="*/ 960 h 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56" h="8070">
                  <a:moveTo>
                    <a:pt x="7816" y="960"/>
                  </a:moveTo>
                  <a:cubicBezTo>
                    <a:pt x="9026" y="2075"/>
                    <a:pt x="9593" y="2813"/>
                    <a:pt x="9555" y="4000"/>
                  </a:cubicBezTo>
                  <a:cubicBezTo>
                    <a:pt x="9498" y="5241"/>
                    <a:pt x="8478" y="5960"/>
                    <a:pt x="7722" y="6913"/>
                  </a:cubicBezTo>
                  <a:cubicBezTo>
                    <a:pt x="6304" y="8712"/>
                    <a:pt x="3090" y="8262"/>
                    <a:pt x="2599" y="6608"/>
                  </a:cubicBezTo>
                  <a:cubicBezTo>
                    <a:pt x="2202" y="5259"/>
                    <a:pt x="965" y="4959"/>
                    <a:pt x="368" y="3982"/>
                  </a:cubicBezTo>
                  <a:cubicBezTo>
                    <a:pt x="330" y="3946"/>
                    <a:pt x="236" y="3856"/>
                    <a:pt x="198" y="3784"/>
                  </a:cubicBezTo>
                  <a:cubicBezTo>
                    <a:pt x="28" y="3388"/>
                    <a:pt x="-407" y="2381"/>
                    <a:pt x="1011" y="1464"/>
                  </a:cubicBezTo>
                  <a:cubicBezTo>
                    <a:pt x="1238" y="1068"/>
                    <a:pt x="5340" y="-1288"/>
                    <a:pt x="7816" y="960"/>
                  </a:cubicBezTo>
                  <a:close/>
                </a:path>
              </a:pathLst>
            </a:custGeom>
            <a:noFill/>
            <a:ln w="4763" cap="flat">
              <a:solidFill>
                <a:srgbClr val="C4C3C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6" name="Freeform 56"/>
            <p:cNvSpPr>
              <a:spLocks/>
            </p:cNvSpPr>
            <p:nvPr/>
          </p:nvSpPr>
          <p:spPr bwMode="auto">
            <a:xfrm>
              <a:off x="3897557" y="1515826"/>
              <a:ext cx="1908319" cy="1712551"/>
            </a:xfrm>
            <a:custGeom>
              <a:avLst/>
              <a:gdLst>
                <a:gd name="T0" fmla="*/ 429 w 501"/>
                <a:gd name="T1" fmla="*/ 136 h 536"/>
                <a:gd name="T2" fmla="*/ 493 w 501"/>
                <a:gd name="T3" fmla="*/ 289 h 536"/>
                <a:gd name="T4" fmla="*/ 411 w 501"/>
                <a:gd name="T5" fmla="*/ 431 h 536"/>
                <a:gd name="T6" fmla="*/ 157 w 501"/>
                <a:gd name="T7" fmla="*/ 413 h 536"/>
                <a:gd name="T8" fmla="*/ 48 w 501"/>
                <a:gd name="T9" fmla="*/ 281 h 536"/>
                <a:gd name="T10" fmla="*/ 38 w 501"/>
                <a:gd name="T11" fmla="*/ 271 h 536"/>
                <a:gd name="T12" fmla="*/ 77 w 501"/>
                <a:gd name="T13" fmla="*/ 147 h 536"/>
                <a:gd name="T14" fmla="*/ 429 w 501"/>
                <a:gd name="T15" fmla="*/ 136 h 536"/>
                <a:gd name="connsiteX0" fmla="*/ 8070 w 9384"/>
                <a:gd name="connsiteY0" fmla="*/ 1121 h 7880"/>
                <a:gd name="connsiteX1" fmla="*/ 9347 w 9384"/>
                <a:gd name="connsiteY1" fmla="*/ 3976 h 7880"/>
                <a:gd name="connsiteX2" fmla="*/ 7711 w 9384"/>
                <a:gd name="connsiteY2" fmla="*/ 6625 h 7880"/>
                <a:gd name="connsiteX3" fmla="*/ 2641 w 9384"/>
                <a:gd name="connsiteY3" fmla="*/ 6289 h 7880"/>
                <a:gd name="connsiteX4" fmla="*/ 465 w 9384"/>
                <a:gd name="connsiteY4" fmla="*/ 3827 h 7880"/>
                <a:gd name="connsiteX5" fmla="*/ 265 w 9384"/>
                <a:gd name="connsiteY5" fmla="*/ 3640 h 7880"/>
                <a:gd name="connsiteX6" fmla="*/ 1044 w 9384"/>
                <a:gd name="connsiteY6" fmla="*/ 1327 h 7880"/>
                <a:gd name="connsiteX7" fmla="*/ 8070 w 9384"/>
                <a:gd name="connsiteY7" fmla="*/ 1121 h 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84" h="7880">
                  <a:moveTo>
                    <a:pt x="8070" y="1121"/>
                  </a:moveTo>
                  <a:cubicBezTo>
                    <a:pt x="9168" y="2259"/>
                    <a:pt x="9507" y="3024"/>
                    <a:pt x="9347" y="3976"/>
                  </a:cubicBezTo>
                  <a:cubicBezTo>
                    <a:pt x="9188" y="4965"/>
                    <a:pt x="8309" y="5655"/>
                    <a:pt x="7711" y="6625"/>
                  </a:cubicBezTo>
                  <a:cubicBezTo>
                    <a:pt x="6513" y="8584"/>
                    <a:pt x="3180" y="8080"/>
                    <a:pt x="2641" y="6289"/>
                  </a:cubicBezTo>
                  <a:cubicBezTo>
                    <a:pt x="2202" y="4797"/>
                    <a:pt x="1051" y="4474"/>
                    <a:pt x="465" y="3827"/>
                  </a:cubicBezTo>
                  <a:cubicBezTo>
                    <a:pt x="405" y="3789"/>
                    <a:pt x="305" y="3696"/>
                    <a:pt x="265" y="3640"/>
                  </a:cubicBezTo>
                  <a:cubicBezTo>
                    <a:pt x="66" y="3285"/>
                    <a:pt x="-493" y="2259"/>
                    <a:pt x="1044" y="1327"/>
                  </a:cubicBezTo>
                  <a:cubicBezTo>
                    <a:pt x="1184" y="1121"/>
                    <a:pt x="5615" y="-1416"/>
                    <a:pt x="8070" y="1121"/>
                  </a:cubicBezTo>
                  <a:close/>
                </a:path>
              </a:pathLst>
            </a:custGeom>
            <a:noFill/>
            <a:ln w="4763" cap="flat">
              <a:solidFill>
                <a:srgbClr val="C2C1C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7" name="Freeform 57"/>
            <p:cNvSpPr>
              <a:spLocks/>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4 w 518"/>
                <a:gd name="T9" fmla="*/ 269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9" y="289"/>
                    <a:pt x="54" y="269"/>
                  </a:cubicBezTo>
                  <a:cubicBezTo>
                    <a:pt x="51" y="267"/>
                    <a:pt x="45" y="262"/>
                    <a:pt x="43" y="259"/>
                  </a:cubicBezTo>
                  <a:cubicBezTo>
                    <a:pt x="31" y="244"/>
                    <a:pt x="0" y="190"/>
                    <a:pt x="79" y="141"/>
                  </a:cubicBezTo>
                  <a:close/>
                </a:path>
              </a:pathLst>
            </a:custGeom>
            <a:noFill/>
            <a:ln w="4763" cap="flat">
              <a:solidFill>
                <a:srgbClr val="C0BFB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8" name="Freeform 58"/>
            <p:cNvSpPr>
              <a:spLocks/>
            </p:cNvSpPr>
            <p:nvPr/>
          </p:nvSpPr>
          <p:spPr bwMode="auto">
            <a:xfrm>
              <a:off x="3910013" y="1244601"/>
              <a:ext cx="2103438" cy="2095500"/>
            </a:xfrm>
            <a:custGeom>
              <a:avLst/>
              <a:gdLst>
                <a:gd name="T0" fmla="*/ 79 w 518"/>
                <a:gd name="T1" fmla="*/ 141 h 517"/>
                <a:gd name="T2" fmla="*/ 422 w 518"/>
                <a:gd name="T3" fmla="*/ 147 h 517"/>
                <a:gd name="T4" fmla="*/ 392 w 518"/>
                <a:gd name="T5" fmla="*/ 405 h 517"/>
                <a:gd name="T6" fmla="*/ 153 w 518"/>
                <a:gd name="T7" fmla="*/ 386 h 517"/>
                <a:gd name="T8" fmla="*/ 51 w 518"/>
                <a:gd name="T9" fmla="*/ 267 h 517"/>
                <a:gd name="T10" fmla="*/ 43 w 518"/>
                <a:gd name="T11" fmla="*/ 259 h 517"/>
                <a:gd name="T12" fmla="*/ 79 w 518"/>
                <a:gd name="T13" fmla="*/ 141 h 517"/>
              </a:gdLst>
              <a:ahLst/>
              <a:cxnLst>
                <a:cxn ang="0">
                  <a:pos x="T0" y="T1"/>
                </a:cxn>
                <a:cxn ang="0">
                  <a:pos x="T2" y="T3"/>
                </a:cxn>
                <a:cxn ang="0">
                  <a:pos x="T4" y="T5"/>
                </a:cxn>
                <a:cxn ang="0">
                  <a:pos x="T6" y="T7"/>
                </a:cxn>
                <a:cxn ang="0">
                  <a:pos x="T8" y="T9"/>
                </a:cxn>
                <a:cxn ang="0">
                  <a:pos x="T10" y="T11"/>
                </a:cxn>
                <a:cxn ang="0">
                  <a:pos x="T12" y="T13"/>
                </a:cxn>
              </a:cxnLst>
              <a:rect l="0" t="0" r="r" b="b"/>
              <a:pathLst>
                <a:path w="518" h="517">
                  <a:moveTo>
                    <a:pt x="79" y="141"/>
                  </a:moveTo>
                  <a:cubicBezTo>
                    <a:pt x="79" y="141"/>
                    <a:pt x="309" y="0"/>
                    <a:pt x="422" y="147"/>
                  </a:cubicBezTo>
                  <a:cubicBezTo>
                    <a:pt x="518" y="272"/>
                    <a:pt x="430" y="307"/>
                    <a:pt x="392" y="405"/>
                  </a:cubicBezTo>
                  <a:cubicBezTo>
                    <a:pt x="349" y="517"/>
                    <a:pt x="181" y="487"/>
                    <a:pt x="153" y="386"/>
                  </a:cubicBezTo>
                  <a:cubicBezTo>
                    <a:pt x="130" y="303"/>
                    <a:pt x="76" y="287"/>
                    <a:pt x="51" y="267"/>
                  </a:cubicBezTo>
                  <a:cubicBezTo>
                    <a:pt x="48" y="265"/>
                    <a:pt x="45" y="262"/>
                    <a:pt x="43" y="259"/>
                  </a:cubicBezTo>
                  <a:cubicBezTo>
                    <a:pt x="31" y="244"/>
                    <a:pt x="0" y="190"/>
                    <a:pt x="79" y="141"/>
                  </a:cubicBez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
        <p:nvSpPr>
          <p:cNvPr id="55" name="文本框 54"/>
          <p:cNvSpPr txBox="1"/>
          <p:nvPr/>
        </p:nvSpPr>
        <p:spPr>
          <a:xfrm>
            <a:off x="3275576" y="1078114"/>
            <a:ext cx="1569660"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4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rPr>
              <a:t>目  录</a:t>
            </a:r>
          </a:p>
        </p:txBody>
      </p:sp>
      <p:sp>
        <p:nvSpPr>
          <p:cNvPr id="56" name="文本框 55"/>
          <p:cNvSpPr txBox="1"/>
          <p:nvPr/>
        </p:nvSpPr>
        <p:spPr>
          <a:xfrm>
            <a:off x="3354929" y="1830573"/>
            <a:ext cx="139192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rPr>
              <a:t>CONTENT</a:t>
            </a:r>
            <a:endParaRPr kumimoji="0" lang="zh-CN" altLang="en-US" sz="24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endParaRPr>
          </a:p>
        </p:txBody>
      </p:sp>
      <p:grpSp>
        <p:nvGrpSpPr>
          <p:cNvPr id="81" name="组合 80"/>
          <p:cNvGrpSpPr/>
          <p:nvPr/>
        </p:nvGrpSpPr>
        <p:grpSpPr>
          <a:xfrm>
            <a:off x="2335213" y="3843338"/>
            <a:ext cx="682625" cy="673100"/>
            <a:chOff x="2335213" y="3843338"/>
            <a:chExt cx="682625" cy="673100"/>
          </a:xfrm>
        </p:grpSpPr>
        <p:grpSp>
          <p:nvGrpSpPr>
            <p:cNvPr id="69" name="Group 4"/>
            <p:cNvGrpSpPr>
              <a:grpSpLocks noChangeAspect="1"/>
            </p:cNvGrpSpPr>
            <p:nvPr/>
          </p:nvGrpSpPr>
          <p:grpSpPr bwMode="auto">
            <a:xfrm>
              <a:off x="2335213" y="3843338"/>
              <a:ext cx="682625" cy="673100"/>
              <a:chOff x="1471" y="2421"/>
              <a:chExt cx="430" cy="424"/>
            </a:xfrm>
          </p:grpSpPr>
          <p:sp>
            <p:nvSpPr>
              <p:cNvPr id="70" name="AutoShape 3"/>
              <p:cNvSpPr>
                <a:spLocks noChangeAspect="1" noChangeArrowheads="1" noTextEdit="1"/>
              </p:cNvSpPr>
              <p:nvPr/>
            </p:nvSpPr>
            <p:spPr bwMode="auto">
              <a:xfrm>
                <a:off x="1471" y="2421"/>
                <a:ext cx="430" cy="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1" name="Freeform 5"/>
              <p:cNvSpPr>
                <a:spLocks/>
              </p:cNvSpPr>
              <p:nvPr/>
            </p:nvSpPr>
            <p:spPr bwMode="auto">
              <a:xfrm>
                <a:off x="1432" y="2370"/>
                <a:ext cx="491" cy="499"/>
              </a:xfrm>
              <a:custGeom>
                <a:avLst/>
                <a:gdLst>
                  <a:gd name="T0" fmla="*/ 807 w 1386"/>
                  <a:gd name="T1" fmla="*/ 192 h 1413"/>
                  <a:gd name="T2" fmla="*/ 1278 w 1386"/>
                  <a:gd name="T3" fmla="*/ 395 h 1413"/>
                  <a:gd name="T4" fmla="*/ 1059 w 1386"/>
                  <a:gd name="T5" fmla="*/ 1245 h 1413"/>
                  <a:gd name="T6" fmla="*/ 278 w 1386"/>
                  <a:gd name="T7" fmla="*/ 1165 h 1413"/>
                  <a:gd name="T8" fmla="*/ 322 w 1386"/>
                  <a:gd name="T9" fmla="*/ 496 h 1413"/>
                  <a:gd name="T10" fmla="*/ 807 w 1386"/>
                  <a:gd name="T11" fmla="*/ 192 h 1413"/>
                </a:gdLst>
                <a:ahLst/>
                <a:cxnLst>
                  <a:cxn ang="0">
                    <a:pos x="T0" y="T1"/>
                  </a:cxn>
                  <a:cxn ang="0">
                    <a:pos x="T2" y="T3"/>
                  </a:cxn>
                  <a:cxn ang="0">
                    <a:pos x="T4" y="T5"/>
                  </a:cxn>
                  <a:cxn ang="0">
                    <a:pos x="T6" y="T7"/>
                  </a:cxn>
                  <a:cxn ang="0">
                    <a:pos x="T8" y="T9"/>
                  </a:cxn>
                  <a:cxn ang="0">
                    <a:pos x="T10" y="T11"/>
                  </a:cxn>
                </a:cxnLst>
                <a:rect l="0" t="0" r="r" b="b"/>
                <a:pathLst>
                  <a:path w="1386" h="1413">
                    <a:moveTo>
                      <a:pt x="807" y="192"/>
                    </a:moveTo>
                    <a:cubicBezTo>
                      <a:pt x="807" y="192"/>
                      <a:pt x="1170" y="0"/>
                      <a:pt x="1278" y="395"/>
                    </a:cubicBezTo>
                    <a:cubicBezTo>
                      <a:pt x="1386" y="790"/>
                      <a:pt x="1300" y="1117"/>
                      <a:pt x="1059" y="1245"/>
                    </a:cubicBezTo>
                    <a:cubicBezTo>
                      <a:pt x="818" y="1372"/>
                      <a:pt x="556" y="1413"/>
                      <a:pt x="278" y="1165"/>
                    </a:cubicBezTo>
                    <a:cubicBezTo>
                      <a:pt x="0" y="916"/>
                      <a:pt x="106" y="682"/>
                      <a:pt x="322" y="496"/>
                    </a:cubicBezTo>
                    <a:cubicBezTo>
                      <a:pt x="538" y="309"/>
                      <a:pt x="807" y="192"/>
                      <a:pt x="807" y="1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
          <p:nvSpPr>
            <p:cNvPr id="57" name="文本框 56"/>
            <p:cNvSpPr txBox="1"/>
            <p:nvPr/>
          </p:nvSpPr>
          <p:spPr>
            <a:xfrm>
              <a:off x="2462980" y="3947076"/>
              <a:ext cx="49564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01</a:t>
              </a:r>
              <a:endParaRPr kumimoji="0" lang="zh-CN" altLang="en-US"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grpSp>
      <p:sp>
        <p:nvSpPr>
          <p:cNvPr id="59" name="文本框 58"/>
          <p:cNvSpPr txBox="1"/>
          <p:nvPr/>
        </p:nvSpPr>
        <p:spPr>
          <a:xfrm>
            <a:off x="1911666" y="4553151"/>
            <a:ext cx="1620957" cy="523220"/>
          </a:xfrm>
          <a:prstGeom prst="rect">
            <a:avLst/>
          </a:prstGeom>
          <a:noFill/>
        </p:spPr>
        <p:txBody>
          <a:bodyPr wrap="none" rtlCol="0">
            <a:spAutoFit/>
          </a:bodyPr>
          <a:lstStyle/>
          <a:p>
            <a:pPr lvl="0">
              <a:defRPr/>
            </a:pPr>
            <a:r>
              <a:rPr lang="zh-CN" altLang="en-US" sz="2800" dirty="0">
                <a:solidFill>
                  <a:prstClr val="black"/>
                </a:solidFill>
                <a:latin typeface="方正黑体简体" panose="02010601030101010101" pitchFamily="2" charset="-122"/>
                <a:ea typeface="方正黑体简体" panose="02010601030101010101" pitchFamily="2" charset="-122"/>
              </a:rPr>
              <a:t>提出背景</a:t>
            </a:r>
            <a:endParaRPr kumimoji="0" lang="zh-CN" altLang="en-US" sz="2800" b="0" i="0" u="none" strike="noStrike" kern="1200" cap="none" spc="0" normalizeH="0" baseline="0" noProof="0" dirty="0">
              <a:ln>
                <a:noFill/>
              </a:ln>
              <a:solidFill>
                <a:prstClr val="black"/>
              </a:solidFill>
              <a:effectLst/>
              <a:uLnTx/>
              <a:uFillTx/>
              <a:latin typeface="方正黑体简体" panose="02010601030101010101" pitchFamily="2" charset="-122"/>
              <a:ea typeface="方正黑体简体" panose="02010601030101010101" pitchFamily="2" charset="-122"/>
              <a:cs typeface="+mn-cs"/>
            </a:endParaRPr>
          </a:p>
        </p:txBody>
      </p:sp>
      <p:grpSp>
        <p:nvGrpSpPr>
          <p:cNvPr id="82" name="组合 81"/>
          <p:cNvGrpSpPr/>
          <p:nvPr/>
        </p:nvGrpSpPr>
        <p:grpSpPr>
          <a:xfrm>
            <a:off x="5024438" y="3875088"/>
            <a:ext cx="682625" cy="673100"/>
            <a:chOff x="5024438" y="3875088"/>
            <a:chExt cx="682625" cy="673100"/>
          </a:xfrm>
        </p:grpSpPr>
        <p:grpSp>
          <p:nvGrpSpPr>
            <p:cNvPr id="72" name="Group 8"/>
            <p:cNvGrpSpPr>
              <a:grpSpLocks noChangeAspect="1"/>
            </p:cNvGrpSpPr>
            <p:nvPr/>
          </p:nvGrpSpPr>
          <p:grpSpPr bwMode="auto">
            <a:xfrm>
              <a:off x="5024438" y="3875088"/>
              <a:ext cx="682625" cy="673100"/>
              <a:chOff x="3165" y="2441"/>
              <a:chExt cx="430" cy="424"/>
            </a:xfrm>
          </p:grpSpPr>
          <p:sp>
            <p:nvSpPr>
              <p:cNvPr id="73" name="AutoShape 7"/>
              <p:cNvSpPr>
                <a:spLocks noChangeAspect="1" noChangeArrowheads="1" noTextEdit="1"/>
              </p:cNvSpPr>
              <p:nvPr/>
            </p:nvSpPr>
            <p:spPr bwMode="auto">
              <a:xfrm>
                <a:off x="3165" y="2441"/>
                <a:ext cx="430" cy="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4" name="Freeform 9"/>
              <p:cNvSpPr>
                <a:spLocks/>
              </p:cNvSpPr>
              <p:nvPr/>
            </p:nvSpPr>
            <p:spPr bwMode="auto">
              <a:xfrm>
                <a:off x="3126" y="2390"/>
                <a:ext cx="491" cy="499"/>
              </a:xfrm>
              <a:custGeom>
                <a:avLst/>
                <a:gdLst>
                  <a:gd name="T0" fmla="*/ 807 w 1386"/>
                  <a:gd name="T1" fmla="*/ 192 h 1413"/>
                  <a:gd name="T2" fmla="*/ 1278 w 1386"/>
                  <a:gd name="T3" fmla="*/ 395 h 1413"/>
                  <a:gd name="T4" fmla="*/ 1059 w 1386"/>
                  <a:gd name="T5" fmla="*/ 1245 h 1413"/>
                  <a:gd name="T6" fmla="*/ 278 w 1386"/>
                  <a:gd name="T7" fmla="*/ 1165 h 1413"/>
                  <a:gd name="T8" fmla="*/ 322 w 1386"/>
                  <a:gd name="T9" fmla="*/ 496 h 1413"/>
                  <a:gd name="T10" fmla="*/ 807 w 1386"/>
                  <a:gd name="T11" fmla="*/ 192 h 1413"/>
                </a:gdLst>
                <a:ahLst/>
                <a:cxnLst>
                  <a:cxn ang="0">
                    <a:pos x="T0" y="T1"/>
                  </a:cxn>
                  <a:cxn ang="0">
                    <a:pos x="T2" y="T3"/>
                  </a:cxn>
                  <a:cxn ang="0">
                    <a:pos x="T4" y="T5"/>
                  </a:cxn>
                  <a:cxn ang="0">
                    <a:pos x="T6" y="T7"/>
                  </a:cxn>
                  <a:cxn ang="0">
                    <a:pos x="T8" y="T9"/>
                  </a:cxn>
                  <a:cxn ang="0">
                    <a:pos x="T10" y="T11"/>
                  </a:cxn>
                </a:cxnLst>
                <a:rect l="0" t="0" r="r" b="b"/>
                <a:pathLst>
                  <a:path w="1386" h="1413">
                    <a:moveTo>
                      <a:pt x="807" y="192"/>
                    </a:moveTo>
                    <a:cubicBezTo>
                      <a:pt x="807" y="192"/>
                      <a:pt x="1170" y="0"/>
                      <a:pt x="1278" y="395"/>
                    </a:cubicBezTo>
                    <a:cubicBezTo>
                      <a:pt x="1386" y="790"/>
                      <a:pt x="1300" y="1117"/>
                      <a:pt x="1059" y="1245"/>
                    </a:cubicBezTo>
                    <a:cubicBezTo>
                      <a:pt x="818" y="1372"/>
                      <a:pt x="556" y="1413"/>
                      <a:pt x="278" y="1165"/>
                    </a:cubicBezTo>
                    <a:cubicBezTo>
                      <a:pt x="0" y="916"/>
                      <a:pt x="106" y="682"/>
                      <a:pt x="322" y="496"/>
                    </a:cubicBezTo>
                    <a:cubicBezTo>
                      <a:pt x="538" y="309"/>
                      <a:pt x="807" y="192"/>
                      <a:pt x="807" y="1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
          <p:nvSpPr>
            <p:cNvPr id="61" name="文本框 60"/>
            <p:cNvSpPr txBox="1"/>
            <p:nvPr/>
          </p:nvSpPr>
          <p:spPr>
            <a:xfrm>
              <a:off x="5153050" y="3978438"/>
              <a:ext cx="49564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02</a:t>
              </a:r>
              <a:endParaRPr kumimoji="0" lang="zh-CN" altLang="en-US"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grpSp>
      <p:sp>
        <p:nvSpPr>
          <p:cNvPr id="62" name="文本框 61"/>
          <p:cNvSpPr txBox="1"/>
          <p:nvPr/>
        </p:nvSpPr>
        <p:spPr>
          <a:xfrm>
            <a:off x="4601736" y="4584513"/>
            <a:ext cx="1620957" cy="523220"/>
          </a:xfrm>
          <a:prstGeom prst="rect">
            <a:avLst/>
          </a:prstGeom>
          <a:noFill/>
        </p:spPr>
        <p:txBody>
          <a:bodyPr wrap="none" rtlCol="0">
            <a:spAutoFit/>
          </a:bodyPr>
          <a:lstStyle/>
          <a:p>
            <a:pPr lvl="0">
              <a:defRPr/>
            </a:pPr>
            <a:r>
              <a:rPr lang="zh-CN" altLang="en-US" sz="2800" dirty="0">
                <a:solidFill>
                  <a:prstClr val="black"/>
                </a:solidFill>
                <a:latin typeface="方正黑体简体" panose="02010601030101010101" pitchFamily="2" charset="-122"/>
                <a:ea typeface="方正黑体简体" panose="02010601030101010101" pitchFamily="2" charset="-122"/>
              </a:rPr>
              <a:t>发展历程</a:t>
            </a:r>
            <a:endParaRPr kumimoji="0" lang="zh-CN" altLang="en-US" sz="2800" b="0" i="0" u="none" strike="noStrike" kern="1200" cap="none" spc="0" normalizeH="0" baseline="0" noProof="0" dirty="0">
              <a:ln>
                <a:noFill/>
              </a:ln>
              <a:solidFill>
                <a:prstClr val="black"/>
              </a:solidFill>
              <a:effectLst/>
              <a:uLnTx/>
              <a:uFillTx/>
              <a:latin typeface="方正黑体简体" panose="02010601030101010101" pitchFamily="2" charset="-122"/>
              <a:ea typeface="方正黑体简体" panose="02010601030101010101" pitchFamily="2" charset="-122"/>
              <a:cs typeface="+mn-cs"/>
            </a:endParaRPr>
          </a:p>
        </p:txBody>
      </p:sp>
      <p:grpSp>
        <p:nvGrpSpPr>
          <p:cNvPr id="83" name="组合 82"/>
          <p:cNvGrpSpPr/>
          <p:nvPr/>
        </p:nvGrpSpPr>
        <p:grpSpPr>
          <a:xfrm>
            <a:off x="7747000" y="3887788"/>
            <a:ext cx="682625" cy="673100"/>
            <a:chOff x="7747000" y="3887788"/>
            <a:chExt cx="682625" cy="673100"/>
          </a:xfrm>
        </p:grpSpPr>
        <p:grpSp>
          <p:nvGrpSpPr>
            <p:cNvPr id="75" name="Group 12"/>
            <p:cNvGrpSpPr>
              <a:grpSpLocks noChangeAspect="1"/>
            </p:cNvGrpSpPr>
            <p:nvPr/>
          </p:nvGrpSpPr>
          <p:grpSpPr bwMode="auto">
            <a:xfrm>
              <a:off x="7747000" y="3887788"/>
              <a:ext cx="682625" cy="673100"/>
              <a:chOff x="4880" y="2449"/>
              <a:chExt cx="430" cy="424"/>
            </a:xfrm>
          </p:grpSpPr>
          <p:sp>
            <p:nvSpPr>
              <p:cNvPr id="76" name="AutoShape 11"/>
              <p:cNvSpPr>
                <a:spLocks noChangeAspect="1" noChangeArrowheads="1" noTextEdit="1"/>
              </p:cNvSpPr>
              <p:nvPr/>
            </p:nvSpPr>
            <p:spPr bwMode="auto">
              <a:xfrm>
                <a:off x="4880" y="2449"/>
                <a:ext cx="430" cy="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7" name="Freeform 13"/>
              <p:cNvSpPr>
                <a:spLocks/>
              </p:cNvSpPr>
              <p:nvPr/>
            </p:nvSpPr>
            <p:spPr bwMode="auto">
              <a:xfrm>
                <a:off x="4841" y="2398"/>
                <a:ext cx="491" cy="499"/>
              </a:xfrm>
              <a:custGeom>
                <a:avLst/>
                <a:gdLst>
                  <a:gd name="T0" fmla="*/ 807 w 1386"/>
                  <a:gd name="T1" fmla="*/ 192 h 1413"/>
                  <a:gd name="T2" fmla="*/ 1278 w 1386"/>
                  <a:gd name="T3" fmla="*/ 395 h 1413"/>
                  <a:gd name="T4" fmla="*/ 1059 w 1386"/>
                  <a:gd name="T5" fmla="*/ 1245 h 1413"/>
                  <a:gd name="T6" fmla="*/ 278 w 1386"/>
                  <a:gd name="T7" fmla="*/ 1165 h 1413"/>
                  <a:gd name="T8" fmla="*/ 322 w 1386"/>
                  <a:gd name="T9" fmla="*/ 496 h 1413"/>
                  <a:gd name="T10" fmla="*/ 807 w 1386"/>
                  <a:gd name="T11" fmla="*/ 192 h 1413"/>
                </a:gdLst>
                <a:ahLst/>
                <a:cxnLst>
                  <a:cxn ang="0">
                    <a:pos x="T0" y="T1"/>
                  </a:cxn>
                  <a:cxn ang="0">
                    <a:pos x="T2" y="T3"/>
                  </a:cxn>
                  <a:cxn ang="0">
                    <a:pos x="T4" y="T5"/>
                  </a:cxn>
                  <a:cxn ang="0">
                    <a:pos x="T6" y="T7"/>
                  </a:cxn>
                  <a:cxn ang="0">
                    <a:pos x="T8" y="T9"/>
                  </a:cxn>
                  <a:cxn ang="0">
                    <a:pos x="T10" y="T11"/>
                  </a:cxn>
                </a:cxnLst>
                <a:rect l="0" t="0" r="r" b="b"/>
                <a:pathLst>
                  <a:path w="1386" h="1413">
                    <a:moveTo>
                      <a:pt x="807" y="192"/>
                    </a:moveTo>
                    <a:cubicBezTo>
                      <a:pt x="807" y="192"/>
                      <a:pt x="1170" y="0"/>
                      <a:pt x="1278" y="395"/>
                    </a:cubicBezTo>
                    <a:cubicBezTo>
                      <a:pt x="1386" y="790"/>
                      <a:pt x="1300" y="1117"/>
                      <a:pt x="1059" y="1245"/>
                    </a:cubicBezTo>
                    <a:cubicBezTo>
                      <a:pt x="818" y="1372"/>
                      <a:pt x="556" y="1413"/>
                      <a:pt x="278" y="1165"/>
                    </a:cubicBezTo>
                    <a:cubicBezTo>
                      <a:pt x="0" y="916"/>
                      <a:pt x="106" y="682"/>
                      <a:pt x="322" y="496"/>
                    </a:cubicBezTo>
                    <a:cubicBezTo>
                      <a:pt x="538" y="309"/>
                      <a:pt x="807" y="192"/>
                      <a:pt x="807" y="1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
          <p:nvSpPr>
            <p:cNvPr id="64" name="文本框 63"/>
            <p:cNvSpPr txBox="1"/>
            <p:nvPr/>
          </p:nvSpPr>
          <p:spPr>
            <a:xfrm>
              <a:off x="7875470" y="3991680"/>
              <a:ext cx="49564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03</a:t>
              </a:r>
              <a:endParaRPr kumimoji="0" lang="zh-CN" altLang="en-US"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grpSp>
      <p:sp>
        <p:nvSpPr>
          <p:cNvPr id="65" name="文本框 64"/>
          <p:cNvSpPr txBox="1"/>
          <p:nvPr/>
        </p:nvSpPr>
        <p:spPr>
          <a:xfrm>
            <a:off x="7324156" y="4597755"/>
            <a:ext cx="1620957" cy="523220"/>
          </a:xfrm>
          <a:prstGeom prst="rect">
            <a:avLst/>
          </a:prstGeom>
          <a:noFill/>
        </p:spPr>
        <p:txBody>
          <a:bodyPr wrap="none" rtlCol="0">
            <a:spAutoFit/>
          </a:bodyPr>
          <a:lstStyle/>
          <a:p>
            <a:pPr lvl="0">
              <a:defRPr/>
            </a:pPr>
            <a:r>
              <a:rPr lang="zh-CN" altLang="en-US" sz="2800" dirty="0">
                <a:solidFill>
                  <a:prstClr val="black"/>
                </a:solidFill>
                <a:latin typeface="方正黑体简体" panose="02010601030101010101" pitchFamily="2" charset="-122"/>
                <a:ea typeface="方正黑体简体" panose="02010601030101010101" pitchFamily="2" charset="-122"/>
              </a:rPr>
              <a:t>理念内涵</a:t>
            </a:r>
            <a:endParaRPr kumimoji="0" lang="zh-CN" altLang="en-US" sz="2800" b="0" i="0" u="none" strike="noStrike" kern="1200" cap="none" spc="0" normalizeH="0" baseline="0" noProof="0" dirty="0">
              <a:ln>
                <a:noFill/>
              </a:ln>
              <a:solidFill>
                <a:prstClr val="black"/>
              </a:solidFill>
              <a:effectLst/>
              <a:uLnTx/>
              <a:uFillTx/>
              <a:latin typeface="方正黑体简体" panose="02010601030101010101" pitchFamily="2" charset="-122"/>
              <a:ea typeface="方正黑体简体" panose="02010601030101010101" pitchFamily="2" charset="-122"/>
              <a:cs typeface="+mn-cs"/>
            </a:endParaRPr>
          </a:p>
        </p:txBody>
      </p:sp>
      <p:sp>
        <p:nvSpPr>
          <p:cNvPr id="67" name="文本框 66"/>
          <p:cNvSpPr txBox="1"/>
          <p:nvPr/>
        </p:nvSpPr>
        <p:spPr>
          <a:xfrm>
            <a:off x="9965713" y="4551507"/>
            <a:ext cx="1620957" cy="523220"/>
          </a:xfrm>
          <a:prstGeom prst="rect">
            <a:avLst/>
          </a:prstGeom>
          <a:noFill/>
        </p:spPr>
        <p:txBody>
          <a:bodyPr wrap="none" rtlCol="0">
            <a:spAutoFit/>
          </a:bodyPr>
          <a:lstStyle/>
          <a:p>
            <a:pPr lvl="0">
              <a:defRPr/>
            </a:pPr>
            <a:r>
              <a:rPr lang="zh-CN" altLang="en-US" sz="2800" dirty="0">
                <a:solidFill>
                  <a:prstClr val="black"/>
                </a:solidFill>
                <a:latin typeface="方正黑体简体" panose="02010601030101010101" pitchFamily="2" charset="-122"/>
                <a:ea typeface="方正黑体简体" panose="02010601030101010101" pitchFamily="2" charset="-122"/>
              </a:rPr>
              <a:t>各方观点</a:t>
            </a:r>
            <a:endParaRPr kumimoji="0" lang="zh-CN" altLang="en-US" sz="2800" b="0" i="0" u="none" strike="noStrike" kern="1200" cap="none" spc="0" normalizeH="0" baseline="0" noProof="0" dirty="0">
              <a:ln>
                <a:noFill/>
              </a:ln>
              <a:solidFill>
                <a:prstClr val="black"/>
              </a:solidFill>
              <a:effectLst/>
              <a:uLnTx/>
              <a:uFillTx/>
              <a:latin typeface="方正黑体简体" panose="02010601030101010101" pitchFamily="2" charset="-122"/>
              <a:ea typeface="方正黑体简体" panose="02010601030101010101" pitchFamily="2" charset="-122"/>
              <a:cs typeface="+mn-cs"/>
            </a:endParaRPr>
          </a:p>
        </p:txBody>
      </p:sp>
      <p:grpSp>
        <p:nvGrpSpPr>
          <p:cNvPr id="84" name="组合 83"/>
          <p:cNvGrpSpPr/>
          <p:nvPr/>
        </p:nvGrpSpPr>
        <p:grpSpPr>
          <a:xfrm>
            <a:off x="10412413" y="3843338"/>
            <a:ext cx="682625" cy="673100"/>
            <a:chOff x="10412413" y="3843338"/>
            <a:chExt cx="682625" cy="673100"/>
          </a:xfrm>
        </p:grpSpPr>
        <p:grpSp>
          <p:nvGrpSpPr>
            <p:cNvPr id="78" name="Group 16"/>
            <p:cNvGrpSpPr>
              <a:grpSpLocks noChangeAspect="1"/>
            </p:cNvGrpSpPr>
            <p:nvPr/>
          </p:nvGrpSpPr>
          <p:grpSpPr bwMode="auto">
            <a:xfrm>
              <a:off x="10412413" y="3843338"/>
              <a:ext cx="682625" cy="673100"/>
              <a:chOff x="6559" y="2421"/>
              <a:chExt cx="430" cy="424"/>
            </a:xfrm>
          </p:grpSpPr>
          <p:sp>
            <p:nvSpPr>
              <p:cNvPr id="79" name="AutoShape 15"/>
              <p:cNvSpPr>
                <a:spLocks noChangeAspect="1" noChangeArrowheads="1" noTextEdit="1"/>
              </p:cNvSpPr>
              <p:nvPr/>
            </p:nvSpPr>
            <p:spPr bwMode="auto">
              <a:xfrm>
                <a:off x="6559" y="2421"/>
                <a:ext cx="430" cy="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0" name="Freeform 17"/>
              <p:cNvSpPr>
                <a:spLocks/>
              </p:cNvSpPr>
              <p:nvPr/>
            </p:nvSpPr>
            <p:spPr bwMode="auto">
              <a:xfrm>
                <a:off x="6520" y="2370"/>
                <a:ext cx="491" cy="499"/>
              </a:xfrm>
              <a:custGeom>
                <a:avLst/>
                <a:gdLst>
                  <a:gd name="T0" fmla="*/ 807 w 1386"/>
                  <a:gd name="T1" fmla="*/ 192 h 1413"/>
                  <a:gd name="T2" fmla="*/ 1278 w 1386"/>
                  <a:gd name="T3" fmla="*/ 395 h 1413"/>
                  <a:gd name="T4" fmla="*/ 1059 w 1386"/>
                  <a:gd name="T5" fmla="*/ 1245 h 1413"/>
                  <a:gd name="T6" fmla="*/ 278 w 1386"/>
                  <a:gd name="T7" fmla="*/ 1165 h 1413"/>
                  <a:gd name="T8" fmla="*/ 322 w 1386"/>
                  <a:gd name="T9" fmla="*/ 496 h 1413"/>
                  <a:gd name="T10" fmla="*/ 807 w 1386"/>
                  <a:gd name="T11" fmla="*/ 192 h 1413"/>
                </a:gdLst>
                <a:ahLst/>
                <a:cxnLst>
                  <a:cxn ang="0">
                    <a:pos x="T0" y="T1"/>
                  </a:cxn>
                  <a:cxn ang="0">
                    <a:pos x="T2" y="T3"/>
                  </a:cxn>
                  <a:cxn ang="0">
                    <a:pos x="T4" y="T5"/>
                  </a:cxn>
                  <a:cxn ang="0">
                    <a:pos x="T6" y="T7"/>
                  </a:cxn>
                  <a:cxn ang="0">
                    <a:pos x="T8" y="T9"/>
                  </a:cxn>
                  <a:cxn ang="0">
                    <a:pos x="T10" y="T11"/>
                  </a:cxn>
                </a:cxnLst>
                <a:rect l="0" t="0" r="r" b="b"/>
                <a:pathLst>
                  <a:path w="1386" h="1413">
                    <a:moveTo>
                      <a:pt x="807" y="192"/>
                    </a:moveTo>
                    <a:cubicBezTo>
                      <a:pt x="807" y="192"/>
                      <a:pt x="1170" y="0"/>
                      <a:pt x="1278" y="395"/>
                    </a:cubicBezTo>
                    <a:cubicBezTo>
                      <a:pt x="1386" y="790"/>
                      <a:pt x="1300" y="1117"/>
                      <a:pt x="1059" y="1245"/>
                    </a:cubicBezTo>
                    <a:cubicBezTo>
                      <a:pt x="818" y="1372"/>
                      <a:pt x="556" y="1413"/>
                      <a:pt x="278" y="1165"/>
                    </a:cubicBezTo>
                    <a:cubicBezTo>
                      <a:pt x="0" y="916"/>
                      <a:pt x="106" y="682"/>
                      <a:pt x="322" y="496"/>
                    </a:cubicBezTo>
                    <a:cubicBezTo>
                      <a:pt x="538" y="309"/>
                      <a:pt x="807" y="192"/>
                      <a:pt x="807" y="1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
          <p:nvSpPr>
            <p:cNvPr id="66" name="文本框 65"/>
            <p:cNvSpPr txBox="1"/>
            <p:nvPr/>
          </p:nvSpPr>
          <p:spPr>
            <a:xfrm>
              <a:off x="10517027" y="3945432"/>
              <a:ext cx="49564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04</a:t>
              </a:r>
              <a:endParaRPr kumimoji="0" lang="zh-CN" altLang="en-US"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grpSp>
    </p:spTree>
    <p:extLst>
      <p:ext uri="{BB962C8B-B14F-4D97-AF65-F5344CB8AC3E}">
        <p14:creationId xmlns:p14="http://schemas.microsoft.com/office/powerpoint/2010/main" val="2908664826"/>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251109 0.112 L 0 0 E" pathEditMode="relative" ptsTypes="">
                                      <p:cBhvr>
                                        <p:cTn id="6" dur="2000" fill="hold"/>
                                        <p:tgtEl>
                                          <p:spTgt spid="4"/>
                                        </p:tgtEl>
                                        <p:attrNameLst>
                                          <p:attrName>ppt_x</p:attrName>
                                          <p:attrName>ppt_y</p:attrName>
                                        </p:attrNameLst>
                                      </p:cBhvr>
                                    </p:animMotion>
                                  </p:childTnLst>
                                </p:cTn>
                              </p:par>
                              <p:par>
                                <p:cTn id="7" presetID="6" presetClass="emph" presetSubtype="0" accel="50000" decel="50000" fill="hold" nodeType="withEffect">
                                  <p:stCondLst>
                                    <p:cond delay="0"/>
                                  </p:stCondLst>
                                  <p:childTnLst>
                                    <p:animScale>
                                      <p:cBhvr>
                                        <p:cTn id="8" dur="2000" fill="hold"/>
                                        <p:tgtEl>
                                          <p:spTgt spid="4"/>
                                        </p:tgtEl>
                                      </p:cBhvr>
                                      <p:by x="150000" y="150000"/>
                                      <p:from x="42861" y="44551"/>
                                      <p:to x="100000" y="100000"/>
                                    </p:animScale>
                                  </p:childTnLst>
                                </p:cTn>
                              </p:par>
                              <p:par>
                                <p:cTn id="9" presetID="8" presetClass="emph" presetSubtype="0" accel="50000" decel="50000" fill="hold" nodeType="withEffect">
                                  <p:stCondLst>
                                    <p:cond delay="0"/>
                                  </p:stCondLst>
                                  <p:childTnLst>
                                    <p:animRot by="21600000" from="-10800000" to="0">
                                      <p:cBhvr>
                                        <p:cTn id="10" dur="2000" fill="hold"/>
                                        <p:tgtEl>
                                          <p:spTgt spid="4"/>
                                        </p:tgtEl>
                                        <p:attrNameLst>
                                          <p:attrName>r</p:attrName>
                                        </p:attrNameLst>
                                      </p:cBhvr>
                                    </p:animRot>
                                  </p:childTnLst>
                                </p:cTn>
                              </p:par>
                              <p:par>
                                <p:cTn id="11" presetID="10" presetClass="entr" presetSubtype="0" fill="hold" grpId="0" nodeType="withEffect">
                                  <p:stCondLst>
                                    <p:cond delay="200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0" presetClass="entr" presetSubtype="0" fill="hold" grpId="0" nodeType="withEffect">
                                  <p:stCondLst>
                                    <p:cond delay="2000"/>
                                  </p:stCondLst>
                                  <p:childTnLst>
                                    <p:set>
                                      <p:cBhvr>
                                        <p:cTn id="15" dur="1" fill="hold">
                                          <p:stCondLst>
                                            <p:cond delay="0"/>
                                          </p:stCondLst>
                                        </p:cTn>
                                        <p:tgtEl>
                                          <p:spTgt spid="56"/>
                                        </p:tgtEl>
                                        <p:attrNameLst>
                                          <p:attrName>style.visibility</p:attrName>
                                        </p:attrNameLst>
                                      </p:cBhvr>
                                      <p:to>
                                        <p:strVal val="visible"/>
                                      </p:to>
                                    </p:set>
                                    <p:animEffect transition="in" filter="fade">
                                      <p:cBhvr>
                                        <p:cTn id="16" dur="500"/>
                                        <p:tgtEl>
                                          <p:spTgt spid="56"/>
                                        </p:tgtEl>
                                      </p:cBhvr>
                                    </p:animEffect>
                                  </p:childTnLst>
                                </p:cTn>
                              </p:par>
                              <p:par>
                                <p:cTn id="17" presetID="10" presetClass="entr" presetSubtype="0" fill="hold" nodeType="withEffect">
                                  <p:stCondLst>
                                    <p:cond delay="2500"/>
                                  </p:stCondLst>
                                  <p:childTnLst>
                                    <p:set>
                                      <p:cBhvr>
                                        <p:cTn id="18" dur="1" fill="hold">
                                          <p:stCondLst>
                                            <p:cond delay="0"/>
                                          </p:stCondLst>
                                        </p:cTn>
                                        <p:tgtEl>
                                          <p:spTgt spid="81"/>
                                        </p:tgtEl>
                                        <p:attrNameLst>
                                          <p:attrName>style.visibility</p:attrName>
                                        </p:attrNameLst>
                                      </p:cBhvr>
                                      <p:to>
                                        <p:strVal val="visible"/>
                                      </p:to>
                                    </p:set>
                                    <p:animEffect transition="in" filter="fade">
                                      <p:cBhvr>
                                        <p:cTn id="19" dur="500"/>
                                        <p:tgtEl>
                                          <p:spTgt spid="81"/>
                                        </p:tgtEl>
                                      </p:cBhvr>
                                    </p:animEffect>
                                    <p:animScale>
                                      <p:cBhvr>
                                        <p:cTn id="20" dur="250" autoRev="1" fill="hold">
                                          <p:stCondLst>
                                            <p:cond delay="0"/>
                                          </p:stCondLst>
                                        </p:cTn>
                                        <p:tgtEl>
                                          <p:spTgt spid="81"/>
                                        </p:tgtEl>
                                      </p:cBhvr>
                                      <p:by x="105000" y="105000"/>
                                      <p:from x="100000" y="100000"/>
                                      <p:to x="105000" y="105000"/>
                                    </p:animScale>
                                  </p:childTnLst>
                                </p:cTn>
                              </p:par>
                              <p:par>
                                <p:cTn id="21" presetID="10" presetClass="entr" presetSubtype="0" fill="hold" nodeType="withEffect">
                                  <p:stCondLst>
                                    <p:cond delay="2500"/>
                                  </p:stCondLst>
                                  <p:childTnLst>
                                    <p:set>
                                      <p:cBhvr>
                                        <p:cTn id="22" dur="1" fill="hold">
                                          <p:stCondLst>
                                            <p:cond delay="0"/>
                                          </p:stCondLst>
                                        </p:cTn>
                                        <p:tgtEl>
                                          <p:spTgt spid="82"/>
                                        </p:tgtEl>
                                        <p:attrNameLst>
                                          <p:attrName>style.visibility</p:attrName>
                                        </p:attrNameLst>
                                      </p:cBhvr>
                                      <p:to>
                                        <p:strVal val="visible"/>
                                      </p:to>
                                    </p:set>
                                    <p:animEffect transition="in" filter="fade">
                                      <p:cBhvr>
                                        <p:cTn id="23" dur="500"/>
                                        <p:tgtEl>
                                          <p:spTgt spid="82"/>
                                        </p:tgtEl>
                                      </p:cBhvr>
                                    </p:animEffect>
                                    <p:animScale>
                                      <p:cBhvr>
                                        <p:cTn id="24" dur="250" autoRev="1" fill="hold">
                                          <p:stCondLst>
                                            <p:cond delay="0"/>
                                          </p:stCondLst>
                                        </p:cTn>
                                        <p:tgtEl>
                                          <p:spTgt spid="82"/>
                                        </p:tgtEl>
                                      </p:cBhvr>
                                      <p:by x="105000" y="105000"/>
                                      <p:from x="100000" y="100000"/>
                                      <p:to x="105000" y="105000"/>
                                    </p:animScale>
                                  </p:childTnLst>
                                </p:cTn>
                              </p:par>
                              <p:par>
                                <p:cTn id="25" presetID="10" presetClass="entr" presetSubtype="0" fill="hold" nodeType="withEffect">
                                  <p:stCondLst>
                                    <p:cond delay="2500"/>
                                  </p:stCondLst>
                                  <p:childTnLst>
                                    <p:set>
                                      <p:cBhvr>
                                        <p:cTn id="26" dur="1" fill="hold">
                                          <p:stCondLst>
                                            <p:cond delay="0"/>
                                          </p:stCondLst>
                                        </p:cTn>
                                        <p:tgtEl>
                                          <p:spTgt spid="83"/>
                                        </p:tgtEl>
                                        <p:attrNameLst>
                                          <p:attrName>style.visibility</p:attrName>
                                        </p:attrNameLst>
                                      </p:cBhvr>
                                      <p:to>
                                        <p:strVal val="visible"/>
                                      </p:to>
                                    </p:set>
                                    <p:animEffect transition="in" filter="fade">
                                      <p:cBhvr>
                                        <p:cTn id="27" dur="500"/>
                                        <p:tgtEl>
                                          <p:spTgt spid="83"/>
                                        </p:tgtEl>
                                      </p:cBhvr>
                                    </p:animEffect>
                                    <p:animScale>
                                      <p:cBhvr>
                                        <p:cTn id="28" dur="250" autoRev="1" fill="hold">
                                          <p:stCondLst>
                                            <p:cond delay="0"/>
                                          </p:stCondLst>
                                        </p:cTn>
                                        <p:tgtEl>
                                          <p:spTgt spid="83"/>
                                        </p:tgtEl>
                                      </p:cBhvr>
                                      <p:by x="105000" y="105000"/>
                                      <p:from x="100000" y="100000"/>
                                      <p:to x="105000" y="105000"/>
                                    </p:animScale>
                                  </p:childTnLst>
                                </p:cTn>
                              </p:par>
                              <p:par>
                                <p:cTn id="29" presetID="10" presetClass="entr" presetSubtype="0" fill="hold" nodeType="withEffect">
                                  <p:stCondLst>
                                    <p:cond delay="2500"/>
                                  </p:stCondLst>
                                  <p:childTnLst>
                                    <p:set>
                                      <p:cBhvr>
                                        <p:cTn id="30" dur="1" fill="hold">
                                          <p:stCondLst>
                                            <p:cond delay="0"/>
                                          </p:stCondLst>
                                        </p:cTn>
                                        <p:tgtEl>
                                          <p:spTgt spid="84"/>
                                        </p:tgtEl>
                                        <p:attrNameLst>
                                          <p:attrName>style.visibility</p:attrName>
                                        </p:attrNameLst>
                                      </p:cBhvr>
                                      <p:to>
                                        <p:strVal val="visible"/>
                                      </p:to>
                                    </p:set>
                                    <p:animEffect transition="in" filter="fade">
                                      <p:cBhvr>
                                        <p:cTn id="31" dur="500"/>
                                        <p:tgtEl>
                                          <p:spTgt spid="84"/>
                                        </p:tgtEl>
                                      </p:cBhvr>
                                    </p:animEffect>
                                    <p:animScale>
                                      <p:cBhvr>
                                        <p:cTn id="32" dur="250" autoRev="1" fill="hold">
                                          <p:stCondLst>
                                            <p:cond delay="0"/>
                                          </p:stCondLst>
                                        </p:cTn>
                                        <p:tgtEl>
                                          <p:spTgt spid="84"/>
                                        </p:tgtEl>
                                      </p:cBhvr>
                                      <p:by x="105000" y="105000"/>
                                      <p:from x="100000" y="100000"/>
                                      <p:to x="105000" y="105000"/>
                                    </p:animScale>
                                  </p:childTnLst>
                                </p:cTn>
                              </p:par>
                              <p:par>
                                <p:cTn id="33" presetID="12" presetClass="entr" presetSubtype="1" fill="hold" grpId="0" nodeType="withEffect">
                                  <p:stCondLst>
                                    <p:cond delay="3000"/>
                                  </p:stCondLst>
                                  <p:childTnLst>
                                    <p:set>
                                      <p:cBhvr>
                                        <p:cTn id="34" dur="1" fill="hold">
                                          <p:stCondLst>
                                            <p:cond delay="0"/>
                                          </p:stCondLst>
                                        </p:cTn>
                                        <p:tgtEl>
                                          <p:spTgt spid="59"/>
                                        </p:tgtEl>
                                        <p:attrNameLst>
                                          <p:attrName>style.visibility</p:attrName>
                                        </p:attrNameLst>
                                      </p:cBhvr>
                                      <p:to>
                                        <p:strVal val="visible"/>
                                      </p:to>
                                    </p:set>
                                    <p:anim calcmode="lin" valueType="num">
                                      <p:cBhvr additive="base">
                                        <p:cTn id="35" dur="500"/>
                                        <p:tgtEl>
                                          <p:spTgt spid="59"/>
                                        </p:tgtEl>
                                        <p:attrNameLst>
                                          <p:attrName>ppt_y</p:attrName>
                                        </p:attrNameLst>
                                      </p:cBhvr>
                                      <p:tavLst>
                                        <p:tav tm="0">
                                          <p:val>
                                            <p:strVal val="#ppt_y-#ppt_h*1.125000"/>
                                          </p:val>
                                        </p:tav>
                                        <p:tav tm="100000">
                                          <p:val>
                                            <p:strVal val="#ppt_y"/>
                                          </p:val>
                                        </p:tav>
                                      </p:tavLst>
                                    </p:anim>
                                    <p:animEffect transition="in" filter="wipe(down)">
                                      <p:cBhvr>
                                        <p:cTn id="36" dur="500"/>
                                        <p:tgtEl>
                                          <p:spTgt spid="59"/>
                                        </p:tgtEl>
                                      </p:cBhvr>
                                    </p:animEffect>
                                  </p:childTnLst>
                                </p:cTn>
                              </p:par>
                              <p:par>
                                <p:cTn id="37" presetID="12" presetClass="entr" presetSubtype="1" fill="hold" grpId="0" nodeType="withEffect">
                                  <p:stCondLst>
                                    <p:cond delay="3000"/>
                                  </p:stCondLst>
                                  <p:childTnLst>
                                    <p:set>
                                      <p:cBhvr>
                                        <p:cTn id="38" dur="1" fill="hold">
                                          <p:stCondLst>
                                            <p:cond delay="0"/>
                                          </p:stCondLst>
                                        </p:cTn>
                                        <p:tgtEl>
                                          <p:spTgt spid="62"/>
                                        </p:tgtEl>
                                        <p:attrNameLst>
                                          <p:attrName>style.visibility</p:attrName>
                                        </p:attrNameLst>
                                      </p:cBhvr>
                                      <p:to>
                                        <p:strVal val="visible"/>
                                      </p:to>
                                    </p:set>
                                    <p:anim calcmode="lin" valueType="num">
                                      <p:cBhvr additive="base">
                                        <p:cTn id="39" dur="500"/>
                                        <p:tgtEl>
                                          <p:spTgt spid="62"/>
                                        </p:tgtEl>
                                        <p:attrNameLst>
                                          <p:attrName>ppt_y</p:attrName>
                                        </p:attrNameLst>
                                      </p:cBhvr>
                                      <p:tavLst>
                                        <p:tav tm="0">
                                          <p:val>
                                            <p:strVal val="#ppt_y-#ppt_h*1.125000"/>
                                          </p:val>
                                        </p:tav>
                                        <p:tav tm="100000">
                                          <p:val>
                                            <p:strVal val="#ppt_y"/>
                                          </p:val>
                                        </p:tav>
                                      </p:tavLst>
                                    </p:anim>
                                    <p:animEffect transition="in" filter="wipe(down)">
                                      <p:cBhvr>
                                        <p:cTn id="40" dur="500"/>
                                        <p:tgtEl>
                                          <p:spTgt spid="62"/>
                                        </p:tgtEl>
                                      </p:cBhvr>
                                    </p:animEffect>
                                  </p:childTnLst>
                                </p:cTn>
                              </p:par>
                              <p:par>
                                <p:cTn id="41" presetID="12" presetClass="entr" presetSubtype="1" fill="hold" grpId="0" nodeType="withEffect">
                                  <p:stCondLst>
                                    <p:cond delay="3000"/>
                                  </p:stCondLst>
                                  <p:childTnLst>
                                    <p:set>
                                      <p:cBhvr>
                                        <p:cTn id="42" dur="1" fill="hold">
                                          <p:stCondLst>
                                            <p:cond delay="0"/>
                                          </p:stCondLst>
                                        </p:cTn>
                                        <p:tgtEl>
                                          <p:spTgt spid="65"/>
                                        </p:tgtEl>
                                        <p:attrNameLst>
                                          <p:attrName>style.visibility</p:attrName>
                                        </p:attrNameLst>
                                      </p:cBhvr>
                                      <p:to>
                                        <p:strVal val="visible"/>
                                      </p:to>
                                    </p:set>
                                    <p:anim calcmode="lin" valueType="num">
                                      <p:cBhvr additive="base">
                                        <p:cTn id="43" dur="500"/>
                                        <p:tgtEl>
                                          <p:spTgt spid="65"/>
                                        </p:tgtEl>
                                        <p:attrNameLst>
                                          <p:attrName>ppt_y</p:attrName>
                                        </p:attrNameLst>
                                      </p:cBhvr>
                                      <p:tavLst>
                                        <p:tav tm="0">
                                          <p:val>
                                            <p:strVal val="#ppt_y-#ppt_h*1.125000"/>
                                          </p:val>
                                        </p:tav>
                                        <p:tav tm="100000">
                                          <p:val>
                                            <p:strVal val="#ppt_y"/>
                                          </p:val>
                                        </p:tav>
                                      </p:tavLst>
                                    </p:anim>
                                    <p:animEffect transition="in" filter="wipe(down)">
                                      <p:cBhvr>
                                        <p:cTn id="44" dur="500"/>
                                        <p:tgtEl>
                                          <p:spTgt spid="65"/>
                                        </p:tgtEl>
                                      </p:cBhvr>
                                    </p:animEffect>
                                  </p:childTnLst>
                                </p:cTn>
                              </p:par>
                              <p:par>
                                <p:cTn id="45" presetID="12" presetClass="entr" presetSubtype="1" fill="hold" grpId="0" nodeType="withEffect">
                                  <p:stCondLst>
                                    <p:cond delay="3000"/>
                                  </p:stCondLst>
                                  <p:childTnLst>
                                    <p:set>
                                      <p:cBhvr>
                                        <p:cTn id="46" dur="1" fill="hold">
                                          <p:stCondLst>
                                            <p:cond delay="0"/>
                                          </p:stCondLst>
                                        </p:cTn>
                                        <p:tgtEl>
                                          <p:spTgt spid="67"/>
                                        </p:tgtEl>
                                        <p:attrNameLst>
                                          <p:attrName>style.visibility</p:attrName>
                                        </p:attrNameLst>
                                      </p:cBhvr>
                                      <p:to>
                                        <p:strVal val="visible"/>
                                      </p:to>
                                    </p:set>
                                    <p:anim calcmode="lin" valueType="num">
                                      <p:cBhvr additive="base">
                                        <p:cTn id="47" dur="500"/>
                                        <p:tgtEl>
                                          <p:spTgt spid="67"/>
                                        </p:tgtEl>
                                        <p:attrNameLst>
                                          <p:attrName>ppt_y</p:attrName>
                                        </p:attrNameLst>
                                      </p:cBhvr>
                                      <p:tavLst>
                                        <p:tav tm="0">
                                          <p:val>
                                            <p:strVal val="#ppt_y-#ppt_h*1.125000"/>
                                          </p:val>
                                        </p:tav>
                                        <p:tav tm="100000">
                                          <p:val>
                                            <p:strVal val="#ppt_y"/>
                                          </p:val>
                                        </p:tav>
                                      </p:tavLst>
                                    </p:anim>
                                    <p:animEffect transition="in" filter="wipe(down)">
                                      <p:cBhvr>
                                        <p:cTn id="48"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6" grpId="0"/>
      <p:bldP spid="59" grpId="0"/>
      <p:bldP spid="62" grpId="0"/>
      <p:bldP spid="65" grpId="0"/>
      <p:bldP spid="6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2456578" y="1544948"/>
            <a:ext cx="3212702" cy="3752719"/>
          </a:xfrm>
          <a:prstGeom prst="rect">
            <a:avLst/>
          </a:prstGeom>
        </p:spPr>
      </p:pic>
      <p:sp>
        <p:nvSpPr>
          <p:cNvPr id="4" name="文本框 3"/>
          <p:cNvSpPr txBox="1"/>
          <p:nvPr/>
        </p:nvSpPr>
        <p:spPr>
          <a:xfrm>
            <a:off x="3840480" y="2854820"/>
            <a:ext cx="86510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Part</a:t>
            </a:r>
            <a:endParaRPr kumimoji="0" lang="zh-CN" altLang="en-US" sz="32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5" name="文本框 4"/>
          <p:cNvSpPr txBox="1"/>
          <p:nvPr/>
        </p:nvSpPr>
        <p:spPr>
          <a:xfrm>
            <a:off x="4494340" y="3323121"/>
            <a:ext cx="49564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01</a:t>
            </a:r>
            <a:endParaRPr kumimoji="0" lang="zh-CN" altLang="en-US"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cxnSp>
        <p:nvCxnSpPr>
          <p:cNvPr id="7" name="直接连接符 6"/>
          <p:cNvCxnSpPr/>
          <p:nvPr/>
        </p:nvCxnSpPr>
        <p:spPr>
          <a:xfrm flipH="1">
            <a:off x="4273034" y="3147207"/>
            <a:ext cx="537635" cy="51039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5730176" y="2615235"/>
            <a:ext cx="2236510"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4000" dirty="0">
                <a:solidFill>
                  <a:prstClr val="black"/>
                </a:solidFill>
                <a:latin typeface="方正黑体简体" panose="02010601030101010101" pitchFamily="2" charset="-122"/>
                <a:ea typeface="方正黑体简体" panose="02010601030101010101" pitchFamily="2" charset="-122"/>
              </a:rPr>
              <a:t>提出</a:t>
            </a:r>
            <a:r>
              <a:rPr kumimoji="0" lang="zh-CN" altLang="en-US" sz="4000" b="0" i="0" u="none" strike="noStrike" kern="1200" cap="none" spc="0" normalizeH="0" baseline="0" noProof="0" dirty="0">
                <a:ln>
                  <a:noFill/>
                </a:ln>
                <a:solidFill>
                  <a:prstClr val="black"/>
                </a:solidFill>
                <a:effectLst/>
                <a:uLnTx/>
                <a:uFillTx/>
                <a:latin typeface="方正黑体简体" panose="02010601030101010101" pitchFamily="2" charset="-122"/>
                <a:ea typeface="方正黑体简体" panose="02010601030101010101" pitchFamily="2" charset="-122"/>
                <a:cs typeface="+mn-cs"/>
              </a:rPr>
              <a:t>背景</a:t>
            </a:r>
          </a:p>
        </p:txBody>
      </p:sp>
      <p:sp>
        <p:nvSpPr>
          <p:cNvPr id="10" name="文本框 9"/>
          <p:cNvSpPr txBox="1"/>
          <p:nvPr/>
        </p:nvSpPr>
        <p:spPr>
          <a:xfrm>
            <a:off x="5819523" y="3353674"/>
            <a:ext cx="2730235" cy="705450"/>
          </a:xfrm>
          <a:prstGeom prst="rect">
            <a:avLst/>
          </a:prstGeom>
          <a:noFill/>
        </p:spPr>
        <p:txBody>
          <a:bodyPr wrap="none" rtlCol="0">
            <a:spAutoFit/>
          </a:bodyPr>
          <a:lstStyle/>
          <a:p>
            <a:pPr marL="285750" lvl="0" indent="-285750">
              <a:lnSpc>
                <a:spcPct val="130000"/>
              </a:lnSpc>
              <a:buFont typeface="Arial" panose="020B0604020202020204" pitchFamily="34" charset="0"/>
              <a:buChar char="•"/>
              <a:defRPr/>
            </a:pPr>
            <a:r>
              <a:rPr lang="en-US" altLang="zh-CN" sz="1600" dirty="0">
                <a:solidFill>
                  <a:prstClr val="black"/>
                </a:solidFill>
                <a:ea typeface="方正黑体简体" panose="02010601030101010101" pitchFamily="2" charset="-122"/>
              </a:rPr>
              <a:t>《</a:t>
            </a:r>
            <a:r>
              <a:rPr lang="zh-CN" altLang="en-US" sz="1600" dirty="0">
                <a:solidFill>
                  <a:prstClr val="black"/>
                </a:solidFill>
                <a:ea typeface="方正黑体简体" panose="02010601030101010101" pitchFamily="2" charset="-122"/>
              </a:rPr>
              <a:t>中国的和平发展</a:t>
            </a:r>
            <a:r>
              <a:rPr lang="en-US" altLang="zh-CN" sz="1600" dirty="0">
                <a:solidFill>
                  <a:prstClr val="black"/>
                </a:solidFill>
                <a:ea typeface="方正黑体简体" panose="02010601030101010101" pitchFamily="2" charset="-122"/>
              </a:rPr>
              <a:t>》</a:t>
            </a: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“人类命运共同体”意识</a:t>
            </a:r>
            <a:endParaRPr lang="en-US" altLang="zh-CN" sz="1600" dirty="0">
              <a:solidFill>
                <a:prstClr val="black"/>
              </a:solidFill>
              <a:ea typeface="方正黑体简体" panose="02010601030101010101" pitchFamily="2" charset="-122"/>
            </a:endParaRPr>
          </a:p>
        </p:txBody>
      </p:sp>
    </p:spTree>
    <p:extLst>
      <p:ext uri="{BB962C8B-B14F-4D97-AF65-F5344CB8AC3E}">
        <p14:creationId xmlns:p14="http://schemas.microsoft.com/office/powerpoint/2010/main" val="1265249030"/>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8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8000">
                                          <p:cBhvr additive="base">
                                            <p:cTn id="7" dur="5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14:bounceEnd="48000">
                                          <p:cBhvr additive="base">
                                            <p:cTn id="11" dur="50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8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48000">
                                          <p:cBhvr additive="base">
                                            <p:cTn id="15" dur="500" fill="hold"/>
                                            <p:tgtEl>
                                              <p:spTgt spid="5"/>
                                            </p:tgtEl>
                                            <p:attrNameLst>
                                              <p:attrName>ppt_x</p:attrName>
                                            </p:attrNameLst>
                                          </p:cBhvr>
                                          <p:tavLst>
                                            <p:tav tm="0">
                                              <p:val>
                                                <p:strVal val="0-#ppt_w/2"/>
                                              </p:val>
                                            </p:tav>
                                            <p:tav tm="100000">
                                              <p:val>
                                                <p:strVal val="#ppt_x"/>
                                              </p:val>
                                            </p:tav>
                                          </p:tavLst>
                                        </p:anim>
                                        <p:anim calcmode="lin" valueType="num" p14:bounceEnd="48000">
                                          <p:cBhvr additive="base">
                                            <p:cTn id="16" dur="500" fill="hold"/>
                                            <p:tgtEl>
                                              <p:spTgt spid="5"/>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48000">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14:bounceEnd="48000">
                                          <p:cBhvr additive="base">
                                            <p:cTn id="19" dur="500" fill="hold"/>
                                            <p:tgtEl>
                                              <p:spTgt spid="7"/>
                                            </p:tgtEl>
                                            <p:attrNameLst>
                                              <p:attrName>ppt_x</p:attrName>
                                            </p:attrNameLst>
                                          </p:cBhvr>
                                          <p:tavLst>
                                            <p:tav tm="0">
                                              <p:val>
                                                <p:strVal val="0-#ppt_w/2"/>
                                              </p:val>
                                            </p:tav>
                                            <p:tav tm="100000">
                                              <p:val>
                                                <p:strVal val="#ppt_x"/>
                                              </p:val>
                                            </p:tav>
                                          </p:tavLst>
                                        </p:anim>
                                        <p:anim calcmode="lin" valueType="num" p14:bounceEnd="48000">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8000">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14:bounceEnd="48000">
                                          <p:cBhvr additive="base">
                                            <p:cTn id="23" dur="500" fill="hold"/>
                                            <p:tgtEl>
                                              <p:spTgt spid="9"/>
                                            </p:tgtEl>
                                            <p:attrNameLst>
                                              <p:attrName>ppt_x</p:attrName>
                                            </p:attrNameLst>
                                          </p:cBhvr>
                                          <p:tavLst>
                                            <p:tav tm="0">
                                              <p:val>
                                                <p:strVal val="0-#ppt_w/2"/>
                                              </p:val>
                                            </p:tav>
                                            <p:tav tm="100000">
                                              <p:val>
                                                <p:strVal val="#ppt_x"/>
                                              </p:val>
                                            </p:tav>
                                          </p:tavLst>
                                        </p:anim>
                                        <p:anim calcmode="lin" valueType="num" p14:bounceEnd="48000">
                                          <p:cBhvr additive="base">
                                            <p:cTn id="24" dur="500" fill="hold"/>
                                            <p:tgtEl>
                                              <p:spTgt spid="9"/>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48000">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14:bounceEnd="48000">
                                          <p:cBhvr additive="base">
                                            <p:cTn id="27" dur="500" fill="hold"/>
                                            <p:tgtEl>
                                              <p:spTgt spid="10"/>
                                            </p:tgtEl>
                                            <p:attrNameLst>
                                              <p:attrName>ppt_x</p:attrName>
                                            </p:attrNameLst>
                                          </p:cBhvr>
                                          <p:tavLst>
                                            <p:tav tm="0">
                                              <p:val>
                                                <p:strVal val="0-#ppt_w/2"/>
                                              </p:val>
                                            </p:tav>
                                            <p:tav tm="100000">
                                              <p:val>
                                                <p:strVal val="#ppt_x"/>
                                              </p:val>
                                            </p:tav>
                                          </p:tavLst>
                                        </p:anim>
                                        <p:anim calcmode="lin" valueType="num" p14:bounceEnd="48000">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9"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0-#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0-#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0-#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9" grpId="0"/>
          <p:bldP spid="10"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0" y="3676452"/>
            <a:ext cx="12192000" cy="2296474"/>
          </a:xfrm>
          <a:prstGeom prst="rect">
            <a:avLst/>
          </a:prstGeom>
        </p:spPr>
      </p:pic>
      <p:grpSp>
        <p:nvGrpSpPr>
          <p:cNvPr id="2" name="组合 1"/>
          <p:cNvGrpSpPr/>
          <p:nvPr/>
        </p:nvGrpSpPr>
        <p:grpSpPr>
          <a:xfrm>
            <a:off x="64293" y="254705"/>
            <a:ext cx="2768657" cy="990217"/>
            <a:chOff x="64293" y="254705"/>
            <a:chExt cx="2768657" cy="990217"/>
          </a:xfrm>
        </p:grpSpPr>
        <p:pic>
          <p:nvPicPr>
            <p:cNvPr id="4" name="图片 3"/>
            <p:cNvPicPr>
              <a:picLocks noChangeAspect="1"/>
            </p:cNvPicPr>
            <p:nvPr/>
          </p:nvPicPr>
          <p:blipFill>
            <a:blip r:embed="rId4"/>
            <a:stretch>
              <a:fillRect/>
            </a:stretch>
          </p:blipFill>
          <p:spPr>
            <a:xfrm>
              <a:off x="64293" y="254705"/>
              <a:ext cx="847725" cy="990217"/>
            </a:xfrm>
            <a:prstGeom prst="rect">
              <a:avLst/>
            </a:prstGeom>
          </p:spPr>
        </p:pic>
        <p:sp>
          <p:nvSpPr>
            <p:cNvPr id="31"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33" name="文本框 32"/>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01</a:t>
              </a:r>
              <a:endParaRPr kumimoji="0" lang="zh-CN" altLang="en-US"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34" name="文本框 33"/>
            <p:cNvSpPr txBox="1"/>
            <p:nvPr/>
          </p:nvSpPr>
          <p:spPr>
            <a:xfrm>
              <a:off x="1006809" y="465389"/>
              <a:ext cx="1826141"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dirty="0">
                  <a:solidFill>
                    <a:prstClr val="black"/>
                  </a:solidFill>
                  <a:latin typeface="Calibri Light"/>
                  <a:ea typeface="方正黑体简体" panose="02010601030101010101" pitchFamily="2" charset="-122"/>
                </a:rPr>
                <a:t>提出背景</a:t>
              </a:r>
              <a:endParaRPr kumimoji="0" lang="zh-CN" altLang="en-US"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sp>
        <p:nvSpPr>
          <p:cNvPr id="35" name="矩形 34"/>
          <p:cNvSpPr/>
          <p:nvPr/>
        </p:nvSpPr>
        <p:spPr>
          <a:xfrm>
            <a:off x="1006809" y="1244600"/>
            <a:ext cx="10383086" cy="1544654"/>
          </a:xfrm>
          <a:prstGeom prst="rect">
            <a:avLst/>
          </a:prstGeom>
        </p:spPr>
        <p:txBody>
          <a:bodyPr wrap="square">
            <a:spAutoFit/>
          </a:bodyPr>
          <a:lstStyle/>
          <a:p>
            <a:pPr algn="just">
              <a:lnSpc>
                <a:spcPct val="120000"/>
              </a:lnSpc>
            </a:pP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人类只有一个地球，各国共处一个世界，</a:t>
            </a:r>
            <a:r>
              <a:rPr lang="en-US" altLang="zh-CN"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2012</a:t>
            </a: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年中共十八大明确提出要倡导“人类命运共同体”意识。习近平就任总书记后首次会见外国人士就表示，国际社会日益成为一个你中有我、我中有你的“命运共同体”，面对世界经济的复杂形势和全球性问题，任何国家都不可能独善其身。“命运共同体”是中国政府反复强调的关于人类社会的新理念。</a:t>
            </a:r>
            <a:r>
              <a:rPr lang="en-US" altLang="zh-CN"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2011</a:t>
            </a: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年</a:t>
            </a:r>
            <a:r>
              <a:rPr lang="en-US" altLang="zh-CN"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a:t>
            </a: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中国的和平发展</a:t>
            </a:r>
            <a:r>
              <a:rPr lang="en-US" altLang="zh-CN"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a:t>
            </a:r>
            <a:r>
              <a:rPr lang="zh-CN" altLang="en-US" sz="16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白皮书提出，要以“命运共同体”的新视角，寻求人类共同利益和共同价值的新内涵。</a:t>
            </a:r>
          </a:p>
        </p:txBody>
      </p:sp>
      <p:grpSp>
        <p:nvGrpSpPr>
          <p:cNvPr id="43" name="组合 42"/>
          <p:cNvGrpSpPr/>
          <p:nvPr/>
        </p:nvGrpSpPr>
        <p:grpSpPr>
          <a:xfrm>
            <a:off x="2950668" y="2943751"/>
            <a:ext cx="2373685" cy="1159522"/>
            <a:chOff x="2950668" y="2943751"/>
            <a:chExt cx="2373685" cy="1159522"/>
          </a:xfrm>
        </p:grpSpPr>
        <p:sp>
          <p:nvSpPr>
            <p:cNvPr id="36" name="椭圆 35"/>
            <p:cNvSpPr/>
            <p:nvPr/>
          </p:nvSpPr>
          <p:spPr>
            <a:xfrm>
              <a:off x="2950668" y="4018749"/>
              <a:ext cx="84524" cy="84524"/>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endParaRPr>
            </a:p>
          </p:txBody>
        </p:sp>
        <p:cxnSp>
          <p:nvCxnSpPr>
            <p:cNvPr id="38" name="直接连接符 37"/>
            <p:cNvCxnSpPr>
              <a:cxnSpLocks/>
              <a:stCxn id="36" idx="0"/>
            </p:cNvCxnSpPr>
            <p:nvPr/>
          </p:nvCxnSpPr>
          <p:spPr>
            <a:xfrm flipV="1">
              <a:off x="2992930" y="3007360"/>
              <a:ext cx="0" cy="101138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2992929" y="2943751"/>
              <a:ext cx="761747" cy="30777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rPr>
                <a:t>2011</a:t>
              </a:r>
              <a:r>
                <a:rPr kumimoji="0" lang="zh-CN" altLang="en-US" sz="14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rPr>
                <a:t>年</a:t>
              </a:r>
            </a:p>
          </p:txBody>
        </p:sp>
        <p:sp>
          <p:nvSpPr>
            <p:cNvPr id="53" name="矩形 52"/>
            <p:cNvSpPr/>
            <p:nvPr/>
          </p:nvSpPr>
          <p:spPr>
            <a:xfrm>
              <a:off x="2992928" y="3160357"/>
              <a:ext cx="2331425" cy="700576"/>
            </a:xfrm>
            <a:prstGeom prst="rect">
              <a:avLst/>
            </a:prstGeom>
          </p:spPr>
          <p:txBody>
            <a:bodyPr wrap="square">
              <a:spAutoFit/>
            </a:bodyPr>
            <a:lstStyle/>
            <a:p>
              <a:pPr>
                <a:lnSpc>
                  <a:spcPct val="150000"/>
                </a:lnSpc>
              </a:pPr>
              <a:r>
                <a:rPr lang="en-US" altLang="zh-CN"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a:t>
              </a: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中国的和平发展</a:t>
              </a:r>
              <a:r>
                <a:rPr lang="en-US" altLang="zh-CN"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a:t>
              </a: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白皮书提出</a:t>
              </a:r>
            </a:p>
          </p:txBody>
        </p:sp>
      </p:grpSp>
      <p:grpSp>
        <p:nvGrpSpPr>
          <p:cNvPr id="56" name="组合 55"/>
          <p:cNvGrpSpPr/>
          <p:nvPr/>
        </p:nvGrpSpPr>
        <p:grpSpPr>
          <a:xfrm>
            <a:off x="9128631" y="2549713"/>
            <a:ext cx="2392495" cy="1169826"/>
            <a:chOff x="9128631" y="2549713"/>
            <a:chExt cx="2392495" cy="1169826"/>
          </a:xfrm>
        </p:grpSpPr>
        <p:sp>
          <p:nvSpPr>
            <p:cNvPr id="39" name="椭圆 38"/>
            <p:cNvSpPr/>
            <p:nvPr/>
          </p:nvSpPr>
          <p:spPr>
            <a:xfrm>
              <a:off x="9128631" y="3635015"/>
              <a:ext cx="84524" cy="84524"/>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endParaRPr>
            </a:p>
          </p:txBody>
        </p:sp>
        <p:cxnSp>
          <p:nvCxnSpPr>
            <p:cNvPr id="40" name="直接连接符 39"/>
            <p:cNvCxnSpPr>
              <a:cxnSpLocks/>
              <a:stCxn id="39" idx="0"/>
            </p:cNvCxnSpPr>
            <p:nvPr/>
          </p:nvCxnSpPr>
          <p:spPr>
            <a:xfrm flipV="1">
              <a:off x="9170893" y="2549713"/>
              <a:ext cx="0" cy="108530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9189710" y="2549713"/>
              <a:ext cx="761747" cy="307777"/>
            </a:xfrm>
            <a:prstGeom prst="rect">
              <a:avLst/>
            </a:prstGeom>
          </p:spPr>
          <p:txBody>
            <a:bodyPr wrap="none">
              <a:spAutoFit/>
            </a:bodyPr>
            <a:lstStyle/>
            <a:p>
              <a:pPr lvl="0">
                <a:defRPr/>
              </a:pPr>
              <a:r>
                <a:rPr lang="en-US" altLang="zh-CN" sz="1400" b="1" dirty="0">
                  <a:solidFill>
                    <a:prstClr val="black"/>
                  </a:solidFill>
                  <a:latin typeface="等线" panose="02010600030101010101" pitchFamily="2" charset="-122"/>
                  <a:ea typeface="等线" panose="02010600030101010101" pitchFamily="2" charset="-122"/>
                </a:rPr>
                <a:t>2012</a:t>
              </a:r>
              <a:r>
                <a:rPr lang="zh-CN" altLang="en-US" sz="1400" b="1" dirty="0">
                  <a:solidFill>
                    <a:prstClr val="black"/>
                  </a:solidFill>
                  <a:latin typeface="等线" panose="02010600030101010101" pitchFamily="2" charset="-122"/>
                  <a:ea typeface="等线" panose="02010600030101010101" pitchFamily="2" charset="-122"/>
                </a:rPr>
                <a:t>年</a:t>
              </a:r>
            </a:p>
          </p:txBody>
        </p:sp>
        <p:sp>
          <p:nvSpPr>
            <p:cNvPr id="55" name="矩形 54"/>
            <p:cNvSpPr/>
            <p:nvPr/>
          </p:nvSpPr>
          <p:spPr>
            <a:xfrm>
              <a:off x="9189709" y="2766319"/>
              <a:ext cx="2331417" cy="700576"/>
            </a:xfrm>
            <a:prstGeom prst="rect">
              <a:avLst/>
            </a:prstGeom>
          </p:spPr>
          <p:txBody>
            <a:bodyPr wrap="square">
              <a:spAutoFit/>
            </a:bodyPr>
            <a:lstStyle/>
            <a:p>
              <a:pPr>
                <a:lnSpc>
                  <a:spcPct val="150000"/>
                </a:lnSpc>
              </a:pP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中共十八大明确提出要倡导“人类命运共同体”意识</a:t>
              </a:r>
            </a:p>
          </p:txBody>
        </p:sp>
      </p:grpSp>
    </p:spTree>
    <p:extLst>
      <p:ext uri="{BB962C8B-B14F-4D97-AF65-F5344CB8AC3E}">
        <p14:creationId xmlns:p14="http://schemas.microsoft.com/office/powerpoint/2010/main" val="3828788675"/>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500"/>
                                      </p:stCondLst>
                                      <p:iterate type="lt">
                                        <p:tmPct val="1000"/>
                                      </p:iterate>
                                      <p:childTnLst>
                                        <p:set>
                                          <p:cBhvr>
                                            <p:cTn id="10" dur="1" fill="hold">
                                              <p:stCondLst>
                                                <p:cond delay="0"/>
                                              </p:stCondLst>
                                            </p:cTn>
                                            <p:tgtEl>
                                              <p:spTgt spid="35"/>
                                            </p:tgtEl>
                                            <p:attrNameLst>
                                              <p:attrName>style.visibility</p:attrName>
                                            </p:attrNameLst>
                                          </p:cBhvr>
                                          <p:to>
                                            <p:strVal val="visible"/>
                                          </p:to>
                                        </p:set>
                                        <p:animEffect transition="in" filter="wipe(up)">
                                          <p:cBhvr>
                                            <p:cTn id="11" dur="250"/>
                                            <p:tgtEl>
                                              <p:spTgt spid="35"/>
                                            </p:tgtEl>
                                          </p:cBhvr>
                                        </p:animEffect>
                                      </p:childTnLst>
                                    </p:cTn>
                                  </p:par>
                                  <p:par>
                                    <p:cTn id="12" presetID="22" presetClass="entr" presetSubtype="8" fill="hold" nodeType="withEffect">
                                      <p:stCondLst>
                                        <p:cond delay="100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1750"/>
                                            <p:tgtEl>
                                              <p:spTgt spid="3"/>
                                            </p:tgtEl>
                                          </p:cBhvr>
                                        </p:animEffect>
                                      </p:childTnLst>
                                    </p:cTn>
                                  </p:par>
                                  <p:par>
                                    <p:cTn id="15" presetID="12" presetClass="entr" presetSubtype="4" fill="hold" nodeType="withEffect">
                                      <p:stCondLst>
                                        <p:cond delay="2500"/>
                                      </p:stCondLst>
                                      <p:childTnLst>
                                        <p:set>
                                          <p:cBhvr>
                                            <p:cTn id="16" dur="1" fill="hold">
                                              <p:stCondLst>
                                                <p:cond delay="0"/>
                                              </p:stCondLst>
                                            </p:cTn>
                                            <p:tgtEl>
                                              <p:spTgt spid="43"/>
                                            </p:tgtEl>
                                            <p:attrNameLst>
                                              <p:attrName>style.visibility</p:attrName>
                                            </p:attrNameLst>
                                          </p:cBhvr>
                                          <p:to>
                                            <p:strVal val="visible"/>
                                          </p:to>
                                        </p:set>
                                        <p:anim calcmode="lin" valueType="num">
                                          <p:cBhvr additive="base">
                                            <p:cTn id="17" dur="500"/>
                                            <p:tgtEl>
                                              <p:spTgt spid="43"/>
                                            </p:tgtEl>
                                            <p:attrNameLst>
                                              <p:attrName>ppt_y</p:attrName>
                                            </p:attrNameLst>
                                          </p:cBhvr>
                                          <p:tavLst>
                                            <p:tav tm="0">
                                              <p:val>
                                                <p:strVal val="#ppt_y+#ppt_h*1.125000"/>
                                              </p:val>
                                            </p:tav>
                                            <p:tav tm="100000">
                                              <p:val>
                                                <p:strVal val="#ppt_y"/>
                                              </p:val>
                                            </p:tav>
                                          </p:tavLst>
                                        </p:anim>
                                        <p:animEffect transition="in" filter="wipe(up)">
                                          <p:cBhvr>
                                            <p:cTn id="18" dur="500"/>
                                            <p:tgtEl>
                                              <p:spTgt spid="43"/>
                                            </p:tgtEl>
                                          </p:cBhvr>
                                        </p:animEffect>
                                      </p:childTnLst>
                                    </p:cTn>
                                  </p:par>
                                  <p:par>
                                    <p:cTn id="19" presetID="12" presetClass="entr" presetSubtype="4" fill="hold" nodeType="withEffect">
                                      <p:stCondLst>
                                        <p:cond delay="2500"/>
                                      </p:stCondLst>
                                      <p:childTnLst>
                                        <p:set>
                                          <p:cBhvr>
                                            <p:cTn id="20" dur="1" fill="hold">
                                              <p:stCondLst>
                                                <p:cond delay="0"/>
                                              </p:stCondLst>
                                            </p:cTn>
                                            <p:tgtEl>
                                              <p:spTgt spid="56"/>
                                            </p:tgtEl>
                                            <p:attrNameLst>
                                              <p:attrName>style.visibility</p:attrName>
                                            </p:attrNameLst>
                                          </p:cBhvr>
                                          <p:to>
                                            <p:strVal val="visible"/>
                                          </p:to>
                                        </p:set>
                                        <p:anim calcmode="lin" valueType="num">
                                          <p:cBhvr additive="base">
                                            <p:cTn id="21" dur="500"/>
                                            <p:tgtEl>
                                              <p:spTgt spid="56"/>
                                            </p:tgtEl>
                                            <p:attrNameLst>
                                              <p:attrName>ppt_y</p:attrName>
                                            </p:attrNameLst>
                                          </p:cBhvr>
                                          <p:tavLst>
                                            <p:tav tm="0">
                                              <p:val>
                                                <p:strVal val="#ppt_y+#ppt_h*1.125000"/>
                                              </p:val>
                                            </p:tav>
                                            <p:tav tm="100000">
                                              <p:val>
                                                <p:strVal val="#ppt_y"/>
                                              </p:val>
                                            </p:tav>
                                          </p:tavLst>
                                        </p:anim>
                                        <p:animEffect transition="in" filter="wipe(up)">
                                          <p:cBhvr>
                                            <p:cTn id="2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500"/>
                                      </p:stCondLst>
                                      <p:iterate type="lt">
                                        <p:tmPct val="1000"/>
                                      </p:iterate>
                                      <p:childTnLst>
                                        <p:set>
                                          <p:cBhvr>
                                            <p:cTn id="10" dur="1" fill="hold">
                                              <p:stCondLst>
                                                <p:cond delay="0"/>
                                              </p:stCondLst>
                                            </p:cTn>
                                            <p:tgtEl>
                                              <p:spTgt spid="35"/>
                                            </p:tgtEl>
                                            <p:attrNameLst>
                                              <p:attrName>style.visibility</p:attrName>
                                            </p:attrNameLst>
                                          </p:cBhvr>
                                          <p:to>
                                            <p:strVal val="visible"/>
                                          </p:to>
                                        </p:set>
                                        <p:animEffect transition="in" filter="wipe(up)">
                                          <p:cBhvr>
                                            <p:cTn id="11" dur="250"/>
                                            <p:tgtEl>
                                              <p:spTgt spid="35"/>
                                            </p:tgtEl>
                                          </p:cBhvr>
                                        </p:animEffect>
                                      </p:childTnLst>
                                    </p:cTn>
                                  </p:par>
                                  <p:par>
                                    <p:cTn id="12" presetID="22" presetClass="entr" presetSubtype="8" fill="hold" nodeType="withEffect">
                                      <p:stCondLst>
                                        <p:cond delay="100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1750"/>
                                            <p:tgtEl>
                                              <p:spTgt spid="3"/>
                                            </p:tgtEl>
                                          </p:cBhvr>
                                        </p:animEffect>
                                      </p:childTnLst>
                                    </p:cTn>
                                  </p:par>
                                  <p:par>
                                    <p:cTn id="15" presetID="12" presetClass="entr" presetSubtype="4" fill="hold" nodeType="withEffect">
                                      <p:stCondLst>
                                        <p:cond delay="2500"/>
                                      </p:stCondLst>
                                      <p:childTnLst>
                                        <p:set>
                                          <p:cBhvr>
                                            <p:cTn id="16" dur="1" fill="hold">
                                              <p:stCondLst>
                                                <p:cond delay="0"/>
                                              </p:stCondLst>
                                            </p:cTn>
                                            <p:tgtEl>
                                              <p:spTgt spid="47"/>
                                            </p:tgtEl>
                                            <p:attrNameLst>
                                              <p:attrName>style.visibility</p:attrName>
                                            </p:attrNameLst>
                                          </p:cBhvr>
                                          <p:to>
                                            <p:strVal val="visible"/>
                                          </p:to>
                                        </p:set>
                                        <p:anim calcmode="lin" valueType="num">
                                          <p:cBhvr additive="base">
                                            <p:cTn id="17" dur="500"/>
                                            <p:tgtEl>
                                              <p:spTgt spid="47"/>
                                            </p:tgtEl>
                                            <p:attrNameLst>
                                              <p:attrName>ppt_y</p:attrName>
                                            </p:attrNameLst>
                                          </p:cBhvr>
                                          <p:tavLst>
                                            <p:tav tm="0">
                                              <p:val>
                                                <p:strVal val="#ppt_y+#ppt_h*1.125000"/>
                                              </p:val>
                                            </p:tav>
                                            <p:tav tm="100000">
                                              <p:val>
                                                <p:strVal val="#ppt_y"/>
                                              </p:val>
                                            </p:tav>
                                          </p:tavLst>
                                        </p:anim>
                                        <p:animEffect transition="in" filter="wipe(up)">
                                          <p:cBhvr>
                                            <p:cTn id="18" dur="500"/>
                                            <p:tgtEl>
                                              <p:spTgt spid="47"/>
                                            </p:tgtEl>
                                          </p:cBhvr>
                                        </p:animEffect>
                                      </p:childTnLst>
                                    </p:cTn>
                                  </p:par>
                                  <p:par>
                                    <p:cTn id="19" presetID="12" presetClass="entr" presetSubtype="4" fill="hold" nodeType="withEffect">
                                      <p:stCondLst>
                                        <p:cond delay="2500"/>
                                      </p:stCondLst>
                                      <p:childTnLst>
                                        <p:set>
                                          <p:cBhvr>
                                            <p:cTn id="20" dur="1" fill="hold">
                                              <p:stCondLst>
                                                <p:cond delay="0"/>
                                              </p:stCondLst>
                                            </p:cTn>
                                            <p:tgtEl>
                                              <p:spTgt spid="43"/>
                                            </p:tgtEl>
                                            <p:attrNameLst>
                                              <p:attrName>style.visibility</p:attrName>
                                            </p:attrNameLst>
                                          </p:cBhvr>
                                          <p:to>
                                            <p:strVal val="visible"/>
                                          </p:to>
                                        </p:set>
                                        <p:anim calcmode="lin" valueType="num">
                                          <p:cBhvr additive="base">
                                            <p:cTn id="21" dur="500"/>
                                            <p:tgtEl>
                                              <p:spTgt spid="43"/>
                                            </p:tgtEl>
                                            <p:attrNameLst>
                                              <p:attrName>ppt_y</p:attrName>
                                            </p:attrNameLst>
                                          </p:cBhvr>
                                          <p:tavLst>
                                            <p:tav tm="0">
                                              <p:val>
                                                <p:strVal val="#ppt_y+#ppt_h*1.125000"/>
                                              </p:val>
                                            </p:tav>
                                            <p:tav tm="100000">
                                              <p:val>
                                                <p:strVal val="#ppt_y"/>
                                              </p:val>
                                            </p:tav>
                                          </p:tavLst>
                                        </p:anim>
                                        <p:animEffect transition="in" filter="wipe(up)">
                                          <p:cBhvr>
                                            <p:cTn id="22" dur="500"/>
                                            <p:tgtEl>
                                              <p:spTgt spid="43"/>
                                            </p:tgtEl>
                                          </p:cBhvr>
                                        </p:animEffect>
                                      </p:childTnLst>
                                    </p:cTn>
                                  </p:par>
                                  <p:par>
                                    <p:cTn id="23" presetID="12" presetClass="entr" presetSubtype="4" fill="hold" nodeType="withEffect">
                                      <p:stCondLst>
                                        <p:cond delay="2500"/>
                                      </p:stCondLst>
                                      <p:childTnLst>
                                        <p:set>
                                          <p:cBhvr>
                                            <p:cTn id="24" dur="1" fill="hold">
                                              <p:stCondLst>
                                                <p:cond delay="0"/>
                                              </p:stCondLst>
                                            </p:cTn>
                                            <p:tgtEl>
                                              <p:spTgt spid="56"/>
                                            </p:tgtEl>
                                            <p:attrNameLst>
                                              <p:attrName>style.visibility</p:attrName>
                                            </p:attrNameLst>
                                          </p:cBhvr>
                                          <p:to>
                                            <p:strVal val="visible"/>
                                          </p:to>
                                        </p:set>
                                        <p:anim calcmode="lin" valueType="num">
                                          <p:cBhvr additive="base">
                                            <p:cTn id="25" dur="500"/>
                                            <p:tgtEl>
                                              <p:spTgt spid="56"/>
                                            </p:tgtEl>
                                            <p:attrNameLst>
                                              <p:attrName>ppt_y</p:attrName>
                                            </p:attrNameLst>
                                          </p:cBhvr>
                                          <p:tavLst>
                                            <p:tav tm="0">
                                              <p:val>
                                                <p:strVal val="#ppt_y+#ppt_h*1.125000"/>
                                              </p:val>
                                            </p:tav>
                                            <p:tav tm="100000">
                                              <p:val>
                                                <p:strVal val="#ppt_y"/>
                                              </p:val>
                                            </p:tav>
                                          </p:tavLst>
                                        </p:anim>
                                        <p:animEffect transition="in" filter="wipe(up)">
                                          <p:cBhvr>
                                            <p:cTn id="26" dur="500"/>
                                            <p:tgtEl>
                                              <p:spTgt spid="56"/>
                                            </p:tgtEl>
                                          </p:cBhvr>
                                        </p:animEffect>
                                      </p:childTnLst>
                                    </p:cTn>
                                  </p:par>
                                  <p:par>
                                    <p:cTn id="27" presetID="12" presetClass="entr" presetSubtype="1" fill="hold" nodeType="withEffect">
                                      <p:stCondLst>
                                        <p:cond delay="2500"/>
                                      </p:stCondLst>
                                      <p:childTnLst>
                                        <p:set>
                                          <p:cBhvr>
                                            <p:cTn id="28" dur="1" fill="hold">
                                              <p:stCondLst>
                                                <p:cond delay="0"/>
                                              </p:stCondLst>
                                            </p:cTn>
                                            <p:tgtEl>
                                              <p:spTgt spid="59"/>
                                            </p:tgtEl>
                                            <p:attrNameLst>
                                              <p:attrName>style.visibility</p:attrName>
                                            </p:attrNameLst>
                                          </p:cBhvr>
                                          <p:to>
                                            <p:strVal val="visible"/>
                                          </p:to>
                                        </p:set>
                                        <p:anim calcmode="lin" valueType="num">
                                          <p:cBhvr additive="base">
                                            <p:cTn id="29" dur="500"/>
                                            <p:tgtEl>
                                              <p:spTgt spid="59"/>
                                            </p:tgtEl>
                                            <p:attrNameLst>
                                              <p:attrName>ppt_y</p:attrName>
                                            </p:attrNameLst>
                                          </p:cBhvr>
                                          <p:tavLst>
                                            <p:tav tm="0">
                                              <p:val>
                                                <p:strVal val="#ppt_y-#ppt_h*1.125000"/>
                                              </p:val>
                                            </p:tav>
                                            <p:tav tm="100000">
                                              <p:val>
                                                <p:strVal val="#ppt_y"/>
                                              </p:val>
                                            </p:tav>
                                          </p:tavLst>
                                        </p:anim>
                                        <p:animEffect transition="in" filter="wipe(down)">
                                          <p:cBhvr>
                                            <p:cTn id="30" dur="500"/>
                                            <p:tgtEl>
                                              <p:spTgt spid="59"/>
                                            </p:tgtEl>
                                          </p:cBhvr>
                                        </p:animEffect>
                                      </p:childTnLst>
                                    </p:cTn>
                                  </p:par>
                                  <p:par>
                                    <p:cTn id="31" presetID="12" presetClass="entr" presetSubtype="1" fill="hold" nodeType="withEffect">
                                      <p:stCondLst>
                                        <p:cond delay="2500"/>
                                      </p:stCondLst>
                                      <p:childTnLst>
                                        <p:set>
                                          <p:cBhvr>
                                            <p:cTn id="32" dur="1" fill="hold">
                                              <p:stCondLst>
                                                <p:cond delay="0"/>
                                              </p:stCondLst>
                                            </p:cTn>
                                            <p:tgtEl>
                                              <p:spTgt spid="60"/>
                                            </p:tgtEl>
                                            <p:attrNameLst>
                                              <p:attrName>style.visibility</p:attrName>
                                            </p:attrNameLst>
                                          </p:cBhvr>
                                          <p:to>
                                            <p:strVal val="visible"/>
                                          </p:to>
                                        </p:set>
                                        <p:anim calcmode="lin" valueType="num">
                                          <p:cBhvr additive="base">
                                            <p:cTn id="33" dur="500"/>
                                            <p:tgtEl>
                                              <p:spTgt spid="60"/>
                                            </p:tgtEl>
                                            <p:attrNameLst>
                                              <p:attrName>ppt_y</p:attrName>
                                            </p:attrNameLst>
                                          </p:cBhvr>
                                          <p:tavLst>
                                            <p:tav tm="0">
                                              <p:val>
                                                <p:strVal val="#ppt_y-#ppt_h*1.125000"/>
                                              </p:val>
                                            </p:tav>
                                            <p:tav tm="100000">
                                              <p:val>
                                                <p:strVal val="#ppt_y"/>
                                              </p:val>
                                            </p:tav>
                                          </p:tavLst>
                                        </p:anim>
                                        <p:animEffect transition="in" filter="wipe(down)">
                                          <p:cBhvr>
                                            <p:cTn id="34" dur="500"/>
                                            <p:tgtEl>
                                              <p:spTgt spid="60"/>
                                            </p:tgtEl>
                                          </p:cBhvr>
                                        </p:animEffect>
                                      </p:childTnLst>
                                    </p:cTn>
                                  </p:par>
                                  <p:par>
                                    <p:cTn id="35" presetID="12" presetClass="entr" presetSubtype="1" fill="hold" nodeType="withEffect">
                                      <p:stCondLst>
                                        <p:cond delay="2500"/>
                                      </p:stCondLst>
                                      <p:childTnLst>
                                        <p:set>
                                          <p:cBhvr>
                                            <p:cTn id="36" dur="1" fill="hold">
                                              <p:stCondLst>
                                                <p:cond delay="0"/>
                                              </p:stCondLst>
                                            </p:cTn>
                                            <p:tgtEl>
                                              <p:spTgt spid="58"/>
                                            </p:tgtEl>
                                            <p:attrNameLst>
                                              <p:attrName>style.visibility</p:attrName>
                                            </p:attrNameLst>
                                          </p:cBhvr>
                                          <p:to>
                                            <p:strVal val="visible"/>
                                          </p:to>
                                        </p:set>
                                        <p:anim calcmode="lin" valueType="num">
                                          <p:cBhvr additive="base">
                                            <p:cTn id="37" dur="500"/>
                                            <p:tgtEl>
                                              <p:spTgt spid="58"/>
                                            </p:tgtEl>
                                            <p:attrNameLst>
                                              <p:attrName>ppt_y</p:attrName>
                                            </p:attrNameLst>
                                          </p:cBhvr>
                                          <p:tavLst>
                                            <p:tav tm="0">
                                              <p:val>
                                                <p:strVal val="#ppt_y-#ppt_h*1.125000"/>
                                              </p:val>
                                            </p:tav>
                                            <p:tav tm="100000">
                                              <p:val>
                                                <p:strVal val="#ppt_y"/>
                                              </p:val>
                                            </p:tav>
                                          </p:tavLst>
                                        </p:anim>
                                        <p:animEffect transition="in" filter="wipe(down)">
                                          <p:cBhvr>
                                            <p:cTn id="38" dur="500"/>
                                            <p:tgtEl>
                                              <p:spTgt spid="58"/>
                                            </p:tgtEl>
                                          </p:cBhvr>
                                        </p:animEffect>
                                      </p:childTnLst>
                                    </p:cTn>
                                  </p:par>
                                  <p:par>
                                    <p:cTn id="39" presetID="12" presetClass="entr" presetSubtype="1" fill="hold" nodeType="withEffect">
                                      <p:stCondLst>
                                        <p:cond delay="2500"/>
                                      </p:stCondLst>
                                      <p:childTnLst>
                                        <p:set>
                                          <p:cBhvr>
                                            <p:cTn id="40" dur="1" fill="hold">
                                              <p:stCondLst>
                                                <p:cond delay="0"/>
                                              </p:stCondLst>
                                            </p:cTn>
                                            <p:tgtEl>
                                              <p:spTgt spid="57"/>
                                            </p:tgtEl>
                                            <p:attrNameLst>
                                              <p:attrName>style.visibility</p:attrName>
                                            </p:attrNameLst>
                                          </p:cBhvr>
                                          <p:to>
                                            <p:strVal val="visible"/>
                                          </p:to>
                                        </p:set>
                                        <p:anim calcmode="lin" valueType="num">
                                          <p:cBhvr additive="base">
                                            <p:cTn id="41" dur="500"/>
                                            <p:tgtEl>
                                              <p:spTgt spid="57"/>
                                            </p:tgtEl>
                                            <p:attrNameLst>
                                              <p:attrName>ppt_y</p:attrName>
                                            </p:attrNameLst>
                                          </p:cBhvr>
                                          <p:tavLst>
                                            <p:tav tm="0">
                                              <p:val>
                                                <p:strVal val="#ppt_y-#ppt_h*1.125000"/>
                                              </p:val>
                                            </p:tav>
                                            <p:tav tm="100000">
                                              <p:val>
                                                <p:strVal val="#ppt_y"/>
                                              </p:val>
                                            </p:tav>
                                          </p:tavLst>
                                        </p:anim>
                                        <p:animEffect transition="in" filter="wipe(down)">
                                          <p:cBhvr>
                                            <p:cTn id="42"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456578" y="1544948"/>
            <a:ext cx="3212702" cy="3752719"/>
          </a:xfrm>
          <a:prstGeom prst="rect">
            <a:avLst/>
          </a:prstGeom>
        </p:spPr>
      </p:pic>
      <p:sp>
        <p:nvSpPr>
          <p:cNvPr id="3" name="文本框 2"/>
          <p:cNvSpPr txBox="1"/>
          <p:nvPr/>
        </p:nvSpPr>
        <p:spPr>
          <a:xfrm>
            <a:off x="3840480" y="2854820"/>
            <a:ext cx="86510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Part</a:t>
            </a:r>
            <a:endParaRPr kumimoji="0" lang="zh-CN" altLang="en-US" sz="32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4" name="文本框 3"/>
          <p:cNvSpPr txBox="1"/>
          <p:nvPr/>
        </p:nvSpPr>
        <p:spPr>
          <a:xfrm>
            <a:off x="4494340" y="3323121"/>
            <a:ext cx="49564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02</a:t>
            </a:r>
            <a:endParaRPr kumimoji="0" lang="zh-CN" altLang="en-US" sz="24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cxnSp>
        <p:nvCxnSpPr>
          <p:cNvPr id="5" name="直接连接符 4"/>
          <p:cNvCxnSpPr/>
          <p:nvPr/>
        </p:nvCxnSpPr>
        <p:spPr>
          <a:xfrm flipH="1">
            <a:off x="4273034" y="3147207"/>
            <a:ext cx="537635" cy="51039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30176" y="2615235"/>
            <a:ext cx="2236510"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black"/>
                </a:solidFill>
                <a:effectLst/>
                <a:uLnTx/>
                <a:uFillTx/>
                <a:latin typeface="方正黑体简体" panose="02010601030101010101" pitchFamily="2" charset="-122"/>
                <a:ea typeface="方正黑体简体" panose="02010601030101010101" pitchFamily="2" charset="-122"/>
                <a:cs typeface="+mn-cs"/>
              </a:rPr>
              <a:t>发展历程</a:t>
            </a:r>
          </a:p>
        </p:txBody>
      </p:sp>
      <p:sp>
        <p:nvSpPr>
          <p:cNvPr id="7" name="文本框 6"/>
          <p:cNvSpPr txBox="1"/>
          <p:nvPr/>
        </p:nvSpPr>
        <p:spPr>
          <a:xfrm>
            <a:off x="5819523" y="3353674"/>
            <a:ext cx="4213013" cy="1986954"/>
          </a:xfrm>
          <a:prstGeom prst="rect">
            <a:avLst/>
          </a:prstGeom>
          <a:noFill/>
        </p:spPr>
        <p:txBody>
          <a:bodyPr wrap="none" rtlCol="0">
            <a:spAutoFit/>
          </a:bodyPr>
          <a:lstStyle/>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dirty="0">
                <a:solidFill>
                  <a:prstClr val="black"/>
                </a:solidFill>
                <a:latin typeface="Calibri Light"/>
                <a:ea typeface="方正黑体简体" panose="02010601030101010101" pitchFamily="2" charset="-122"/>
              </a:rPr>
              <a:t>十八大</a:t>
            </a:r>
            <a:endParaRPr kumimoji="0" lang="en-US" altLang="zh-CN" sz="16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“顺应时代前进潮流 促进世界和平发展”</a:t>
            </a:r>
            <a:endParaRPr kumimoji="0" lang="en-US" altLang="zh-CN" sz="16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博鳌亚洲论坛</a:t>
            </a:r>
            <a:endParaRPr lang="en-US" altLang="zh-CN" sz="1600" dirty="0">
              <a:solidFill>
                <a:prstClr val="black"/>
              </a:solidFill>
              <a:ea typeface="方正黑体简体" panose="02010601030101010101" pitchFamily="2" charset="-122"/>
            </a:endParaRPr>
          </a:p>
          <a:p>
            <a:pPr marL="285750" lvl="0" indent="-285750">
              <a:lnSpc>
                <a:spcPct val="130000"/>
              </a:lnSpc>
              <a:buFont typeface="Arial" panose="020B0604020202020204" pitchFamily="34" charset="0"/>
              <a:buChar char="•"/>
              <a:defRPr/>
            </a:pPr>
            <a:r>
              <a:rPr kumimoji="0" lang="zh-CN" altLang="en-US" sz="16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rPr>
              <a:t>十九大</a:t>
            </a:r>
            <a:endParaRPr kumimoji="0" lang="en-US" altLang="zh-CN" sz="16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第十三届全国人民代表大会</a:t>
            </a:r>
            <a:endParaRPr lang="en-US" altLang="zh-CN" sz="1600" dirty="0">
              <a:solidFill>
                <a:prstClr val="black"/>
              </a:solidFill>
              <a:ea typeface="方正黑体简体" panose="02010601030101010101" pitchFamily="2" charset="-122"/>
            </a:endParaRPr>
          </a:p>
          <a:p>
            <a:pPr marL="285750" lvl="0" indent="-285750">
              <a:lnSpc>
                <a:spcPct val="130000"/>
              </a:lnSpc>
              <a:buFont typeface="Arial" panose="020B0604020202020204" pitchFamily="34" charset="0"/>
              <a:buChar char="•"/>
              <a:defRPr/>
            </a:pPr>
            <a:r>
              <a:rPr lang="zh-CN" altLang="en-US" sz="1600" dirty="0">
                <a:solidFill>
                  <a:prstClr val="black"/>
                </a:solidFill>
                <a:ea typeface="方正黑体简体" panose="02010601030101010101" pitchFamily="2" charset="-122"/>
              </a:rPr>
              <a:t>第八届北京香山论坛</a:t>
            </a:r>
            <a:endParaRPr kumimoji="0" lang="zh-CN" altLang="en-US" sz="16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Tree>
    <p:extLst>
      <p:ext uri="{BB962C8B-B14F-4D97-AF65-F5344CB8AC3E}">
        <p14:creationId xmlns:p14="http://schemas.microsoft.com/office/powerpoint/2010/main" val="2687234314"/>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8000">
                                          <p:cBhvr additive="base">
                                            <p:cTn id="11" dur="5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8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8000">
                                          <p:cBhvr additive="base">
                                            <p:cTn id="15" dur="50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48000">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14:bounceEnd="48000">
                                          <p:cBhvr additive="base">
                                            <p:cTn id="19" dur="500" fill="hold"/>
                                            <p:tgtEl>
                                              <p:spTgt spid="5"/>
                                            </p:tgtEl>
                                            <p:attrNameLst>
                                              <p:attrName>ppt_x</p:attrName>
                                            </p:attrNameLst>
                                          </p:cBhvr>
                                          <p:tavLst>
                                            <p:tav tm="0">
                                              <p:val>
                                                <p:strVal val="0-#ppt_w/2"/>
                                              </p:val>
                                            </p:tav>
                                            <p:tav tm="100000">
                                              <p:val>
                                                <p:strVal val="#ppt_x"/>
                                              </p:val>
                                            </p:tav>
                                          </p:tavLst>
                                        </p:anim>
                                        <p:anim calcmode="lin" valueType="num" p14:bounceEnd="48000">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8000">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14:bounceEnd="48000">
                                          <p:cBhvr additive="base">
                                            <p:cTn id="23" dur="500" fill="hold"/>
                                            <p:tgtEl>
                                              <p:spTgt spid="6"/>
                                            </p:tgtEl>
                                            <p:attrNameLst>
                                              <p:attrName>ppt_x</p:attrName>
                                            </p:attrNameLst>
                                          </p:cBhvr>
                                          <p:tavLst>
                                            <p:tav tm="0">
                                              <p:val>
                                                <p:strVal val="0-#ppt_w/2"/>
                                              </p:val>
                                            </p:tav>
                                            <p:tav tm="100000">
                                              <p:val>
                                                <p:strVal val="#ppt_x"/>
                                              </p:val>
                                            </p:tav>
                                          </p:tavLst>
                                        </p:anim>
                                        <p:anim calcmode="lin" valueType="num" p14:bounceEnd="48000">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48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8000">
                                          <p:cBhvr additive="base">
                                            <p:cTn id="27" dur="500" fill="hold"/>
                                            <p:tgtEl>
                                              <p:spTgt spid="7"/>
                                            </p:tgtEl>
                                            <p:attrNameLst>
                                              <p:attrName>ppt_x</p:attrName>
                                            </p:attrNameLst>
                                          </p:cBhvr>
                                          <p:tavLst>
                                            <p:tav tm="0">
                                              <p:val>
                                                <p:strVal val="0-#ppt_w/2"/>
                                              </p:val>
                                            </p:tav>
                                            <p:tav tm="100000">
                                              <p:val>
                                                <p:strVal val="#ppt_x"/>
                                              </p:val>
                                            </p:tav>
                                          </p:tavLst>
                                        </p:anim>
                                        <p:anim calcmode="lin" valueType="num" p14:bounceEnd="48000">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0-#ppt_w/2"/>
                                              </p:val>
                                            </p:tav>
                                            <p:tav tm="100000">
                                              <p:val>
                                                <p:strVal val="#ppt_x"/>
                                              </p:val>
                                            </p:tav>
                                          </p:tavLst>
                                        </p:anim>
                                        <p:anim calcmode="lin" valueType="num">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图片 67"/>
          <p:cNvPicPr>
            <a:picLocks noChangeAspect="1"/>
          </p:cNvPicPr>
          <p:nvPr/>
        </p:nvPicPr>
        <p:blipFill>
          <a:blip r:embed="rId3"/>
          <a:stretch>
            <a:fillRect/>
          </a:stretch>
        </p:blipFill>
        <p:spPr>
          <a:xfrm>
            <a:off x="1" y="4724810"/>
            <a:ext cx="12209463" cy="2195068"/>
          </a:xfrm>
          <a:prstGeom prst="rect">
            <a:avLst/>
          </a:prstGeom>
        </p:spPr>
      </p:pic>
      <p:sp>
        <p:nvSpPr>
          <p:cNvPr id="76" name="文本框 75"/>
          <p:cNvSpPr txBox="1"/>
          <p:nvPr/>
        </p:nvSpPr>
        <p:spPr>
          <a:xfrm>
            <a:off x="2563486" y="4390320"/>
            <a:ext cx="101822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3200" dirty="0">
                <a:solidFill>
                  <a:prstClr val="black"/>
                </a:solidFill>
                <a:latin typeface="Calibri Light"/>
                <a:ea typeface="方正黑体简体" panose="02010601030101010101" pitchFamily="2" charset="-122"/>
              </a:rPr>
              <a:t>2012</a:t>
            </a:r>
            <a:endParaRPr kumimoji="0" lang="zh-CN" altLang="en-US"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7" name="文本框 76"/>
          <p:cNvSpPr txBox="1"/>
          <p:nvPr/>
        </p:nvSpPr>
        <p:spPr>
          <a:xfrm>
            <a:off x="5576278" y="4390320"/>
            <a:ext cx="101822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rPr>
              <a:t>2013</a:t>
            </a:r>
            <a:endParaRPr kumimoji="0" lang="zh-CN" altLang="en-US"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8" name="文本框 77"/>
          <p:cNvSpPr txBox="1"/>
          <p:nvPr/>
        </p:nvSpPr>
        <p:spPr>
          <a:xfrm>
            <a:off x="8682772" y="4390319"/>
            <a:ext cx="101822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rPr>
              <a:t>2015</a:t>
            </a:r>
            <a:endParaRPr kumimoji="0" lang="zh-CN" altLang="en-US" sz="32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nvGrpSpPr>
          <p:cNvPr id="2" name="组合 1"/>
          <p:cNvGrpSpPr/>
          <p:nvPr/>
        </p:nvGrpSpPr>
        <p:grpSpPr>
          <a:xfrm>
            <a:off x="2314937" y="2526659"/>
            <a:ext cx="2947720" cy="891270"/>
            <a:chOff x="2314937" y="2526659"/>
            <a:chExt cx="2947720" cy="891270"/>
          </a:xfrm>
        </p:grpSpPr>
        <p:sp>
          <p:nvSpPr>
            <p:cNvPr id="80" name="矩形 79"/>
            <p:cNvSpPr/>
            <p:nvPr/>
          </p:nvSpPr>
          <p:spPr>
            <a:xfrm>
              <a:off x="2314937" y="2553882"/>
              <a:ext cx="719519" cy="369332"/>
            </a:xfrm>
            <a:prstGeom prst="rect">
              <a:avLst/>
            </a:prstGeom>
          </p:spPr>
          <p:txBody>
            <a:bodyPr wrap="square">
              <a:spAutoFit/>
            </a:bodyPr>
            <a:lstStyle/>
            <a:p>
              <a:pPr lvl="0">
                <a:defRPr/>
              </a:pPr>
              <a:r>
                <a:rPr lang="en-US" altLang="zh-CN" b="1" dirty="0">
                  <a:solidFill>
                    <a:prstClr val="black"/>
                  </a:solidFill>
                  <a:latin typeface="等线" panose="02010600030101010101" pitchFamily="2" charset="-122"/>
                  <a:ea typeface="等线" panose="02010600030101010101" pitchFamily="2" charset="-122"/>
                </a:rPr>
                <a:t>2012</a:t>
              </a:r>
              <a:endParaRPr lang="zh-CN" altLang="en-US" b="1" dirty="0">
                <a:solidFill>
                  <a:prstClr val="black"/>
                </a:solidFill>
                <a:latin typeface="等线" panose="02010600030101010101" pitchFamily="2" charset="-122"/>
                <a:ea typeface="等线" panose="02010600030101010101" pitchFamily="2" charset="-122"/>
              </a:endParaRPr>
            </a:p>
          </p:txBody>
        </p:sp>
        <p:sp>
          <p:nvSpPr>
            <p:cNvPr id="81" name="矩形 80"/>
            <p:cNvSpPr/>
            <p:nvPr/>
          </p:nvSpPr>
          <p:spPr>
            <a:xfrm>
              <a:off x="3034457" y="2526659"/>
              <a:ext cx="2228200" cy="891270"/>
            </a:xfrm>
            <a:prstGeom prst="rect">
              <a:avLst/>
            </a:prstGeom>
          </p:spPr>
          <p:txBody>
            <a:bodyPr wrap="square">
              <a:spAutoFit/>
            </a:bodyPr>
            <a:lstStyle/>
            <a:p>
              <a:pPr algn="just">
                <a:lnSpc>
                  <a:spcPct val="150000"/>
                </a:lnSpc>
              </a:pP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“要倡导人类命运共同体意识，在追求本国利益时兼顾他国合理关切”</a:t>
              </a:r>
            </a:p>
          </p:txBody>
        </p:sp>
        <p:cxnSp>
          <p:nvCxnSpPr>
            <p:cNvPr id="82" name="直接连接符 81"/>
            <p:cNvCxnSpPr/>
            <p:nvPr/>
          </p:nvCxnSpPr>
          <p:spPr>
            <a:xfrm flipV="1">
              <a:off x="3034457" y="2588651"/>
              <a:ext cx="0" cy="7481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5387340" y="3117589"/>
            <a:ext cx="2935604" cy="657743"/>
            <a:chOff x="5387340" y="3117589"/>
            <a:chExt cx="2935604" cy="657743"/>
          </a:xfrm>
        </p:grpSpPr>
        <p:sp>
          <p:nvSpPr>
            <p:cNvPr id="85" name="矩形 84"/>
            <p:cNvSpPr/>
            <p:nvPr/>
          </p:nvSpPr>
          <p:spPr>
            <a:xfrm>
              <a:off x="5387340" y="3140506"/>
              <a:ext cx="707403" cy="369332"/>
            </a:xfrm>
            <a:prstGeom prst="rect">
              <a:avLst/>
            </a:prstGeom>
          </p:spPr>
          <p:txBody>
            <a:bodyPr wrap="square">
              <a:spAutoFit/>
            </a:bodyPr>
            <a:lstStyle/>
            <a:p>
              <a:pPr lvl="0">
                <a:defRPr/>
              </a:pPr>
              <a:r>
                <a:rPr lang="en-US" altLang="zh-CN" b="1" dirty="0">
                  <a:solidFill>
                    <a:prstClr val="black"/>
                  </a:solidFill>
                  <a:latin typeface="等线" panose="02010600030101010101" pitchFamily="2" charset="-122"/>
                  <a:ea typeface="等线" panose="02010600030101010101" pitchFamily="2" charset="-122"/>
                </a:rPr>
                <a:t>2013</a:t>
              </a:r>
              <a:endParaRPr lang="zh-CN" altLang="en-US" b="1" dirty="0">
                <a:solidFill>
                  <a:prstClr val="black"/>
                </a:solidFill>
                <a:latin typeface="等线" panose="02010600030101010101" pitchFamily="2" charset="-122"/>
                <a:ea typeface="等线" panose="02010600030101010101" pitchFamily="2" charset="-122"/>
              </a:endParaRPr>
            </a:p>
          </p:txBody>
        </p:sp>
        <p:sp>
          <p:nvSpPr>
            <p:cNvPr id="86" name="矩形 85"/>
            <p:cNvSpPr/>
            <p:nvPr/>
          </p:nvSpPr>
          <p:spPr>
            <a:xfrm>
              <a:off x="6094744" y="3117589"/>
              <a:ext cx="2228200" cy="613694"/>
            </a:xfrm>
            <a:prstGeom prst="rect">
              <a:avLst/>
            </a:prstGeom>
          </p:spPr>
          <p:txBody>
            <a:bodyPr wrap="square">
              <a:spAutoFit/>
            </a:bodyPr>
            <a:lstStyle/>
            <a:p>
              <a:pPr>
                <a:lnSpc>
                  <a:spcPct val="150000"/>
                </a:lnSpc>
              </a:pP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“顺应时代前进潮流 促进世界和平发展”</a:t>
              </a:r>
            </a:p>
          </p:txBody>
        </p:sp>
        <p:cxnSp>
          <p:nvCxnSpPr>
            <p:cNvPr id="87" name="直接连接符 86"/>
            <p:cNvCxnSpPr>
              <a:cxnSpLocks/>
            </p:cNvCxnSpPr>
            <p:nvPr/>
          </p:nvCxnSpPr>
          <p:spPr>
            <a:xfrm flipH="1" flipV="1">
              <a:off x="6094743" y="3209925"/>
              <a:ext cx="1" cy="56540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4" name="组合 3"/>
          <p:cNvGrpSpPr/>
          <p:nvPr/>
        </p:nvGrpSpPr>
        <p:grpSpPr>
          <a:xfrm>
            <a:off x="8412892" y="2358214"/>
            <a:ext cx="2947720" cy="613694"/>
            <a:chOff x="8412892" y="2358214"/>
            <a:chExt cx="2947720" cy="613694"/>
          </a:xfrm>
        </p:grpSpPr>
        <p:sp>
          <p:nvSpPr>
            <p:cNvPr id="88" name="矩形 87"/>
            <p:cNvSpPr/>
            <p:nvPr/>
          </p:nvSpPr>
          <p:spPr>
            <a:xfrm>
              <a:off x="8412892" y="2379341"/>
              <a:ext cx="719519" cy="369332"/>
            </a:xfrm>
            <a:prstGeom prst="rect">
              <a:avLst/>
            </a:prstGeom>
          </p:spPr>
          <p:txBody>
            <a:bodyPr wrap="square">
              <a:spAutoFit/>
            </a:bodyPr>
            <a:lstStyle/>
            <a:p>
              <a:pPr lvl="0">
                <a:defRPr/>
              </a:pPr>
              <a:r>
                <a:rPr lang="en-US" altLang="zh-CN" b="1" dirty="0">
                  <a:solidFill>
                    <a:prstClr val="black"/>
                  </a:solidFill>
                  <a:latin typeface="等线" panose="02010600030101010101" pitchFamily="2" charset="-122"/>
                  <a:ea typeface="等线" panose="02010600030101010101" pitchFamily="2" charset="-122"/>
                </a:rPr>
                <a:t>2015</a:t>
              </a:r>
              <a:endParaRPr lang="zh-CN" altLang="en-US" b="1" dirty="0">
                <a:solidFill>
                  <a:prstClr val="black"/>
                </a:solidFill>
                <a:latin typeface="等线" panose="02010600030101010101" pitchFamily="2" charset="-122"/>
                <a:ea typeface="等线" panose="02010600030101010101" pitchFamily="2" charset="-122"/>
              </a:endParaRPr>
            </a:p>
          </p:txBody>
        </p:sp>
        <p:sp>
          <p:nvSpPr>
            <p:cNvPr id="89" name="矩形 88"/>
            <p:cNvSpPr/>
            <p:nvPr/>
          </p:nvSpPr>
          <p:spPr>
            <a:xfrm>
              <a:off x="9132412" y="2358214"/>
              <a:ext cx="2228200" cy="613694"/>
            </a:xfrm>
            <a:prstGeom prst="rect">
              <a:avLst/>
            </a:prstGeom>
          </p:spPr>
          <p:txBody>
            <a:bodyPr wrap="square">
              <a:spAutoFit/>
            </a:bodyPr>
            <a:lstStyle/>
            <a:p>
              <a:pPr>
                <a:lnSpc>
                  <a:spcPct val="150000"/>
                </a:lnSpc>
              </a:pPr>
              <a:r>
                <a:rPr lang="zh-CN" altLang="en-US" sz="12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“通过迈向亚洲命运共同体，推动建设人类命运共同体”</a:t>
              </a:r>
            </a:p>
          </p:txBody>
        </p:sp>
        <p:cxnSp>
          <p:nvCxnSpPr>
            <p:cNvPr id="90" name="直接连接符 89"/>
            <p:cNvCxnSpPr>
              <a:cxnSpLocks/>
            </p:cNvCxnSpPr>
            <p:nvPr/>
          </p:nvCxnSpPr>
          <p:spPr>
            <a:xfrm flipV="1">
              <a:off x="9132412" y="2452024"/>
              <a:ext cx="0" cy="50297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91" name="矩形 90"/>
          <p:cNvSpPr/>
          <p:nvPr/>
        </p:nvSpPr>
        <p:spPr>
          <a:xfrm>
            <a:off x="1006809" y="1105117"/>
            <a:ext cx="10383086" cy="1346907"/>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altLang="zh-CN"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2012</a:t>
            </a: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年党的十八大明确提出“要倡导人类命运共同体意识，在追求本国利益时兼顾他国合理关切”。</a:t>
            </a:r>
          </a:p>
          <a:p>
            <a:pPr marL="285750" indent="-285750" algn="just">
              <a:lnSpc>
                <a:spcPct val="150000"/>
              </a:lnSpc>
              <a:buFont typeface="Arial" panose="020B0604020202020204" pitchFamily="34" charset="0"/>
              <a:buChar char="•"/>
            </a:pPr>
            <a:r>
              <a:rPr lang="en-US" altLang="zh-CN"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2013</a:t>
            </a: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年</a:t>
            </a:r>
            <a:r>
              <a:rPr lang="en-US" altLang="zh-CN"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3</a:t>
            </a: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月</a:t>
            </a:r>
            <a:r>
              <a:rPr lang="en-US" altLang="zh-CN"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23</a:t>
            </a: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日，习近平主席在莫斯科国际关系学院发表名为“顺应时代前进潮流 促进世界和平发展”的演讲。这场演讲，被称为突破了双边关系的范畴，“向世界讲述了对人类文明走向的中国判断” 。</a:t>
            </a:r>
            <a:endParaRPr lang="en-US" altLang="zh-CN"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endParaRPr>
          </a:p>
          <a:p>
            <a:pPr marL="285750" indent="-285750" algn="just">
              <a:lnSpc>
                <a:spcPct val="150000"/>
              </a:lnSpc>
              <a:buFont typeface="Arial" panose="020B0604020202020204" pitchFamily="34" charset="0"/>
              <a:buChar char="•"/>
            </a:pP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习近平出席博鳌亚洲论坛</a:t>
            </a:r>
            <a:r>
              <a:rPr lang="en-US" altLang="zh-CN"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2015</a:t>
            </a:r>
            <a:r>
              <a:rPr lang="zh-CN" altLang="en-US" sz="1400" dirty="0">
                <a:solidFill>
                  <a:srgbClr val="7F7F7F"/>
                </a:solidFill>
                <a:latin typeface="方正黑体简体" panose="02010601030101010101" pitchFamily="2" charset="-122"/>
                <a:ea typeface="方正黑体简体" panose="02010601030101010101" pitchFamily="2" charset="-122"/>
                <a:sym typeface="Arial" panose="020B0604020202020204" pitchFamily="34" charset="0"/>
              </a:rPr>
              <a:t>年年会时提出了“通过迈向亚洲命运共同体，推动建设人类命运共同体”的倡议。</a:t>
            </a:r>
          </a:p>
        </p:txBody>
      </p:sp>
      <p:sp>
        <p:nvSpPr>
          <p:cNvPr id="92" name="AutoShape 70"/>
          <p:cNvSpPr>
            <a:spLocks noChangeAspect="1" noChangeArrowheads="1" noTextEdit="1"/>
          </p:cNvSpPr>
          <p:nvPr/>
        </p:nvSpPr>
        <p:spPr bwMode="auto">
          <a:xfrm>
            <a:off x="-3175" y="3044825"/>
            <a:ext cx="12195175"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93" name="Freeform 72"/>
          <p:cNvSpPr>
            <a:spLocks/>
          </p:cNvSpPr>
          <p:nvPr/>
        </p:nvSpPr>
        <p:spPr bwMode="auto">
          <a:xfrm>
            <a:off x="-11113" y="2416175"/>
            <a:ext cx="12195175" cy="2663825"/>
          </a:xfrm>
          <a:custGeom>
            <a:avLst/>
            <a:gdLst>
              <a:gd name="T0" fmla="*/ 0 w 1479"/>
              <a:gd name="T1" fmla="*/ 226 h 322"/>
              <a:gd name="T2" fmla="*/ 236 w 1479"/>
              <a:gd name="T3" fmla="*/ 226 h 322"/>
              <a:gd name="T4" fmla="*/ 480 w 1479"/>
              <a:gd name="T5" fmla="*/ 194 h 322"/>
              <a:gd name="T6" fmla="*/ 640 w 1479"/>
              <a:gd name="T7" fmla="*/ 213 h 322"/>
              <a:gd name="T8" fmla="*/ 855 w 1479"/>
              <a:gd name="T9" fmla="*/ 228 h 322"/>
              <a:gd name="T10" fmla="*/ 1031 w 1479"/>
              <a:gd name="T11" fmla="*/ 161 h 322"/>
              <a:gd name="T12" fmla="*/ 1221 w 1479"/>
              <a:gd name="T13" fmla="*/ 201 h 322"/>
              <a:gd name="T14" fmla="*/ 1479 w 1479"/>
              <a:gd name="T15" fmla="*/ 213 h 3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22">
                <a:moveTo>
                  <a:pt x="0" y="226"/>
                </a:moveTo>
                <a:cubicBezTo>
                  <a:pt x="0" y="226"/>
                  <a:pt x="121" y="321"/>
                  <a:pt x="236" y="226"/>
                </a:cubicBezTo>
                <a:cubicBezTo>
                  <a:pt x="351" y="132"/>
                  <a:pt x="351" y="56"/>
                  <a:pt x="480" y="194"/>
                </a:cubicBezTo>
                <a:cubicBezTo>
                  <a:pt x="480" y="194"/>
                  <a:pt x="536" y="289"/>
                  <a:pt x="640" y="213"/>
                </a:cubicBezTo>
                <a:cubicBezTo>
                  <a:pt x="744" y="137"/>
                  <a:pt x="824" y="202"/>
                  <a:pt x="855" y="228"/>
                </a:cubicBezTo>
                <a:cubicBezTo>
                  <a:pt x="885" y="253"/>
                  <a:pt x="947" y="322"/>
                  <a:pt x="1031" y="161"/>
                </a:cubicBezTo>
                <a:cubicBezTo>
                  <a:pt x="1115" y="0"/>
                  <a:pt x="1157" y="101"/>
                  <a:pt x="1221" y="201"/>
                </a:cubicBezTo>
                <a:cubicBezTo>
                  <a:pt x="1285" y="301"/>
                  <a:pt x="1415" y="264"/>
                  <a:pt x="1479" y="213"/>
                </a:cubicBezTo>
              </a:path>
            </a:pathLst>
          </a:custGeom>
          <a:noFill/>
          <a:ln w="7938" cap="flat">
            <a:solidFill>
              <a:srgbClr val="C0BFB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94" name="Freeform 73"/>
          <p:cNvSpPr>
            <a:spLocks/>
          </p:cNvSpPr>
          <p:nvPr/>
        </p:nvSpPr>
        <p:spPr bwMode="auto">
          <a:xfrm>
            <a:off x="-11113" y="2524125"/>
            <a:ext cx="12195175" cy="2540000"/>
          </a:xfrm>
          <a:custGeom>
            <a:avLst/>
            <a:gdLst>
              <a:gd name="T0" fmla="*/ 0 w 1479"/>
              <a:gd name="T1" fmla="*/ 216 h 307"/>
              <a:gd name="T2" fmla="*/ 235 w 1479"/>
              <a:gd name="T3" fmla="*/ 216 h 307"/>
              <a:gd name="T4" fmla="*/ 479 w 1479"/>
              <a:gd name="T5" fmla="*/ 185 h 307"/>
              <a:gd name="T6" fmla="*/ 639 w 1479"/>
              <a:gd name="T7" fmla="*/ 203 h 307"/>
              <a:gd name="T8" fmla="*/ 852 w 1479"/>
              <a:gd name="T9" fmla="*/ 217 h 307"/>
              <a:gd name="T10" fmla="*/ 1029 w 1479"/>
              <a:gd name="T11" fmla="*/ 153 h 307"/>
              <a:gd name="T12" fmla="*/ 1222 w 1479"/>
              <a:gd name="T13" fmla="*/ 191 h 307"/>
              <a:gd name="T14" fmla="*/ 1479 w 1479"/>
              <a:gd name="T15" fmla="*/ 203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07">
                <a:moveTo>
                  <a:pt x="0" y="216"/>
                </a:moveTo>
                <a:cubicBezTo>
                  <a:pt x="0" y="216"/>
                  <a:pt x="126" y="306"/>
                  <a:pt x="235" y="216"/>
                </a:cubicBezTo>
                <a:cubicBezTo>
                  <a:pt x="344" y="126"/>
                  <a:pt x="356" y="53"/>
                  <a:pt x="479" y="185"/>
                </a:cubicBezTo>
                <a:cubicBezTo>
                  <a:pt x="479" y="185"/>
                  <a:pt x="540" y="275"/>
                  <a:pt x="639" y="203"/>
                </a:cubicBezTo>
                <a:cubicBezTo>
                  <a:pt x="738" y="131"/>
                  <a:pt x="823" y="193"/>
                  <a:pt x="852" y="217"/>
                </a:cubicBezTo>
                <a:cubicBezTo>
                  <a:pt x="882" y="241"/>
                  <a:pt x="949" y="307"/>
                  <a:pt x="1029" y="153"/>
                </a:cubicBezTo>
                <a:cubicBezTo>
                  <a:pt x="1109" y="0"/>
                  <a:pt x="1161" y="96"/>
                  <a:pt x="1222" y="191"/>
                </a:cubicBezTo>
                <a:cubicBezTo>
                  <a:pt x="1283" y="287"/>
                  <a:pt x="1418" y="251"/>
                  <a:pt x="1479" y="203"/>
                </a:cubicBezTo>
              </a:path>
            </a:pathLst>
          </a:custGeom>
          <a:noFill/>
          <a:ln w="7938" cap="flat">
            <a:solidFill>
              <a:srgbClr val="C2C1C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95" name="Freeform 74"/>
          <p:cNvSpPr>
            <a:spLocks/>
          </p:cNvSpPr>
          <p:nvPr/>
        </p:nvSpPr>
        <p:spPr bwMode="auto">
          <a:xfrm>
            <a:off x="-11113" y="2632075"/>
            <a:ext cx="12195175" cy="2414588"/>
          </a:xfrm>
          <a:custGeom>
            <a:avLst/>
            <a:gdLst>
              <a:gd name="T0" fmla="*/ 0 w 1479"/>
              <a:gd name="T1" fmla="*/ 205 h 292"/>
              <a:gd name="T2" fmla="*/ 233 w 1479"/>
              <a:gd name="T3" fmla="*/ 205 h 292"/>
              <a:gd name="T4" fmla="*/ 478 w 1479"/>
              <a:gd name="T5" fmla="*/ 176 h 292"/>
              <a:gd name="T6" fmla="*/ 638 w 1479"/>
              <a:gd name="T7" fmla="*/ 193 h 292"/>
              <a:gd name="T8" fmla="*/ 850 w 1479"/>
              <a:gd name="T9" fmla="*/ 206 h 292"/>
              <a:gd name="T10" fmla="*/ 1028 w 1479"/>
              <a:gd name="T11" fmla="*/ 146 h 292"/>
              <a:gd name="T12" fmla="*/ 1223 w 1479"/>
              <a:gd name="T13" fmla="*/ 182 h 292"/>
              <a:gd name="T14" fmla="*/ 1479 w 1479"/>
              <a:gd name="T15" fmla="*/ 193 h 2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92">
                <a:moveTo>
                  <a:pt x="0" y="205"/>
                </a:moveTo>
                <a:cubicBezTo>
                  <a:pt x="0" y="205"/>
                  <a:pt x="130" y="291"/>
                  <a:pt x="233" y="205"/>
                </a:cubicBezTo>
                <a:cubicBezTo>
                  <a:pt x="337" y="120"/>
                  <a:pt x="361" y="51"/>
                  <a:pt x="478" y="176"/>
                </a:cubicBezTo>
                <a:cubicBezTo>
                  <a:pt x="478" y="176"/>
                  <a:pt x="543" y="262"/>
                  <a:pt x="638" y="193"/>
                </a:cubicBezTo>
                <a:cubicBezTo>
                  <a:pt x="732" y="124"/>
                  <a:pt x="822" y="183"/>
                  <a:pt x="850" y="206"/>
                </a:cubicBezTo>
                <a:cubicBezTo>
                  <a:pt x="878" y="229"/>
                  <a:pt x="952" y="292"/>
                  <a:pt x="1028" y="146"/>
                </a:cubicBezTo>
                <a:cubicBezTo>
                  <a:pt x="1104" y="0"/>
                  <a:pt x="1165" y="91"/>
                  <a:pt x="1223" y="182"/>
                </a:cubicBezTo>
                <a:cubicBezTo>
                  <a:pt x="1281" y="272"/>
                  <a:pt x="1421" y="238"/>
                  <a:pt x="1479" y="193"/>
                </a:cubicBezTo>
              </a:path>
            </a:pathLst>
          </a:custGeom>
          <a:noFill/>
          <a:ln w="7938" cap="flat">
            <a:solidFill>
              <a:srgbClr val="C3C3C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60" name="Freeform 75"/>
          <p:cNvSpPr>
            <a:spLocks/>
          </p:cNvSpPr>
          <p:nvPr/>
        </p:nvSpPr>
        <p:spPr bwMode="auto">
          <a:xfrm>
            <a:off x="-11113" y="2738438"/>
            <a:ext cx="12195175" cy="2284413"/>
          </a:xfrm>
          <a:custGeom>
            <a:avLst/>
            <a:gdLst>
              <a:gd name="T0" fmla="*/ 0 w 1479"/>
              <a:gd name="T1" fmla="*/ 195 h 276"/>
              <a:gd name="T2" fmla="*/ 232 w 1479"/>
              <a:gd name="T3" fmla="*/ 195 h 276"/>
              <a:gd name="T4" fmla="*/ 478 w 1479"/>
              <a:gd name="T5" fmla="*/ 167 h 276"/>
              <a:gd name="T6" fmla="*/ 636 w 1479"/>
              <a:gd name="T7" fmla="*/ 183 h 276"/>
              <a:gd name="T8" fmla="*/ 848 w 1479"/>
              <a:gd name="T9" fmla="*/ 195 h 276"/>
              <a:gd name="T10" fmla="*/ 1026 w 1479"/>
              <a:gd name="T11" fmla="*/ 138 h 276"/>
              <a:gd name="T12" fmla="*/ 1224 w 1479"/>
              <a:gd name="T13" fmla="*/ 172 h 276"/>
              <a:gd name="T14" fmla="*/ 1479 w 1479"/>
              <a:gd name="T15" fmla="*/ 182 h 2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76">
                <a:moveTo>
                  <a:pt x="0" y="195"/>
                </a:moveTo>
                <a:cubicBezTo>
                  <a:pt x="0" y="195"/>
                  <a:pt x="134" y="276"/>
                  <a:pt x="232" y="195"/>
                </a:cubicBezTo>
                <a:cubicBezTo>
                  <a:pt x="330" y="114"/>
                  <a:pt x="367" y="48"/>
                  <a:pt x="478" y="167"/>
                </a:cubicBezTo>
                <a:cubicBezTo>
                  <a:pt x="478" y="167"/>
                  <a:pt x="547" y="248"/>
                  <a:pt x="636" y="183"/>
                </a:cubicBezTo>
                <a:cubicBezTo>
                  <a:pt x="726" y="118"/>
                  <a:pt x="822" y="174"/>
                  <a:pt x="848" y="195"/>
                </a:cubicBezTo>
                <a:cubicBezTo>
                  <a:pt x="874" y="217"/>
                  <a:pt x="954" y="276"/>
                  <a:pt x="1026" y="138"/>
                </a:cubicBezTo>
                <a:cubicBezTo>
                  <a:pt x="1098" y="0"/>
                  <a:pt x="1169" y="87"/>
                  <a:pt x="1224" y="172"/>
                </a:cubicBezTo>
                <a:cubicBezTo>
                  <a:pt x="1279" y="258"/>
                  <a:pt x="1424" y="226"/>
                  <a:pt x="1479" y="182"/>
                </a:cubicBezTo>
              </a:path>
            </a:pathLst>
          </a:custGeom>
          <a:noFill/>
          <a:ln w="7938" cap="flat">
            <a:solidFill>
              <a:srgbClr val="C5C5C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61" name="Freeform 76"/>
          <p:cNvSpPr>
            <a:spLocks/>
          </p:cNvSpPr>
          <p:nvPr/>
        </p:nvSpPr>
        <p:spPr bwMode="auto">
          <a:xfrm>
            <a:off x="-11113" y="2846388"/>
            <a:ext cx="12195175" cy="2159000"/>
          </a:xfrm>
          <a:custGeom>
            <a:avLst/>
            <a:gdLst>
              <a:gd name="T0" fmla="*/ 0 w 1479"/>
              <a:gd name="T1" fmla="*/ 184 h 261"/>
              <a:gd name="T2" fmla="*/ 231 w 1479"/>
              <a:gd name="T3" fmla="*/ 184 h 261"/>
              <a:gd name="T4" fmla="*/ 477 w 1479"/>
              <a:gd name="T5" fmla="*/ 158 h 261"/>
              <a:gd name="T6" fmla="*/ 635 w 1479"/>
              <a:gd name="T7" fmla="*/ 173 h 261"/>
              <a:gd name="T8" fmla="*/ 846 w 1479"/>
              <a:gd name="T9" fmla="*/ 185 h 261"/>
              <a:gd name="T10" fmla="*/ 1025 w 1479"/>
              <a:gd name="T11" fmla="*/ 131 h 261"/>
              <a:gd name="T12" fmla="*/ 1225 w 1479"/>
              <a:gd name="T13" fmla="*/ 163 h 261"/>
              <a:gd name="T14" fmla="*/ 1479 w 1479"/>
              <a:gd name="T15" fmla="*/ 172 h 2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61">
                <a:moveTo>
                  <a:pt x="0" y="184"/>
                </a:moveTo>
                <a:cubicBezTo>
                  <a:pt x="0" y="184"/>
                  <a:pt x="138" y="261"/>
                  <a:pt x="231" y="184"/>
                </a:cubicBezTo>
                <a:cubicBezTo>
                  <a:pt x="324" y="108"/>
                  <a:pt x="372" y="46"/>
                  <a:pt x="477" y="158"/>
                </a:cubicBezTo>
                <a:cubicBezTo>
                  <a:pt x="477" y="158"/>
                  <a:pt x="551" y="235"/>
                  <a:pt x="635" y="173"/>
                </a:cubicBezTo>
                <a:cubicBezTo>
                  <a:pt x="719" y="112"/>
                  <a:pt x="821" y="164"/>
                  <a:pt x="846" y="185"/>
                </a:cubicBezTo>
                <a:cubicBezTo>
                  <a:pt x="871" y="205"/>
                  <a:pt x="957" y="261"/>
                  <a:pt x="1025" y="131"/>
                </a:cubicBezTo>
                <a:cubicBezTo>
                  <a:pt x="1093" y="0"/>
                  <a:pt x="1173" y="82"/>
                  <a:pt x="1225" y="163"/>
                </a:cubicBezTo>
                <a:cubicBezTo>
                  <a:pt x="1277" y="244"/>
                  <a:pt x="1427" y="213"/>
                  <a:pt x="1479" y="172"/>
                </a:cubicBezTo>
              </a:path>
            </a:pathLst>
          </a:custGeom>
          <a:noFill/>
          <a:ln w="7938" cap="flat">
            <a:solidFill>
              <a:srgbClr val="C7C7C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62" name="Freeform 77"/>
          <p:cNvSpPr>
            <a:spLocks/>
          </p:cNvSpPr>
          <p:nvPr/>
        </p:nvSpPr>
        <p:spPr bwMode="auto">
          <a:xfrm>
            <a:off x="-11113" y="2954338"/>
            <a:ext cx="12195175" cy="2035175"/>
          </a:xfrm>
          <a:custGeom>
            <a:avLst/>
            <a:gdLst>
              <a:gd name="T0" fmla="*/ 0 w 1479"/>
              <a:gd name="T1" fmla="*/ 174 h 246"/>
              <a:gd name="T2" fmla="*/ 230 w 1479"/>
              <a:gd name="T3" fmla="*/ 174 h 246"/>
              <a:gd name="T4" fmla="*/ 476 w 1479"/>
              <a:gd name="T5" fmla="*/ 149 h 246"/>
              <a:gd name="T6" fmla="*/ 634 w 1479"/>
              <a:gd name="T7" fmla="*/ 163 h 246"/>
              <a:gd name="T8" fmla="*/ 843 w 1479"/>
              <a:gd name="T9" fmla="*/ 174 h 246"/>
              <a:gd name="T10" fmla="*/ 1023 w 1479"/>
              <a:gd name="T11" fmla="*/ 123 h 246"/>
              <a:gd name="T12" fmla="*/ 1226 w 1479"/>
              <a:gd name="T13" fmla="*/ 153 h 246"/>
              <a:gd name="T14" fmla="*/ 1479 w 1479"/>
              <a:gd name="T15" fmla="*/ 162 h 2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46">
                <a:moveTo>
                  <a:pt x="0" y="174"/>
                </a:moveTo>
                <a:cubicBezTo>
                  <a:pt x="0" y="174"/>
                  <a:pt x="142" y="246"/>
                  <a:pt x="230" y="174"/>
                </a:cubicBezTo>
                <a:cubicBezTo>
                  <a:pt x="317" y="102"/>
                  <a:pt x="378" y="43"/>
                  <a:pt x="476" y="149"/>
                </a:cubicBezTo>
                <a:cubicBezTo>
                  <a:pt x="476" y="149"/>
                  <a:pt x="555" y="221"/>
                  <a:pt x="634" y="163"/>
                </a:cubicBezTo>
                <a:cubicBezTo>
                  <a:pt x="713" y="105"/>
                  <a:pt x="820" y="155"/>
                  <a:pt x="843" y="174"/>
                </a:cubicBezTo>
                <a:cubicBezTo>
                  <a:pt x="867" y="193"/>
                  <a:pt x="959" y="246"/>
                  <a:pt x="1023" y="123"/>
                </a:cubicBezTo>
                <a:cubicBezTo>
                  <a:pt x="1087" y="0"/>
                  <a:pt x="1177" y="77"/>
                  <a:pt x="1226" y="153"/>
                </a:cubicBezTo>
                <a:cubicBezTo>
                  <a:pt x="1275" y="229"/>
                  <a:pt x="1430" y="201"/>
                  <a:pt x="1479" y="162"/>
                </a:cubicBezTo>
              </a:path>
            </a:pathLst>
          </a:custGeom>
          <a:noFill/>
          <a:ln w="7938" cap="flat">
            <a:solidFill>
              <a:srgbClr val="C9C8C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63" name="Freeform 78"/>
          <p:cNvSpPr>
            <a:spLocks/>
          </p:cNvSpPr>
          <p:nvPr/>
        </p:nvSpPr>
        <p:spPr bwMode="auto">
          <a:xfrm>
            <a:off x="-11113" y="3062288"/>
            <a:ext cx="12195175" cy="1911350"/>
          </a:xfrm>
          <a:custGeom>
            <a:avLst/>
            <a:gdLst>
              <a:gd name="T0" fmla="*/ 0 w 1479"/>
              <a:gd name="T1" fmla="*/ 164 h 231"/>
              <a:gd name="T2" fmla="*/ 228 w 1479"/>
              <a:gd name="T3" fmla="*/ 163 h 231"/>
              <a:gd name="T4" fmla="*/ 475 w 1479"/>
              <a:gd name="T5" fmla="*/ 140 h 231"/>
              <a:gd name="T6" fmla="*/ 633 w 1479"/>
              <a:gd name="T7" fmla="*/ 153 h 231"/>
              <a:gd name="T8" fmla="*/ 841 w 1479"/>
              <a:gd name="T9" fmla="*/ 163 h 231"/>
              <a:gd name="T10" fmla="*/ 1022 w 1479"/>
              <a:gd name="T11" fmla="*/ 115 h 231"/>
              <a:gd name="T12" fmla="*/ 1227 w 1479"/>
              <a:gd name="T13" fmla="*/ 144 h 231"/>
              <a:gd name="T14" fmla="*/ 1479 w 1479"/>
              <a:gd name="T15" fmla="*/ 152 h 2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31">
                <a:moveTo>
                  <a:pt x="0" y="164"/>
                </a:moveTo>
                <a:cubicBezTo>
                  <a:pt x="0" y="164"/>
                  <a:pt x="146" y="231"/>
                  <a:pt x="228" y="163"/>
                </a:cubicBezTo>
                <a:cubicBezTo>
                  <a:pt x="310" y="96"/>
                  <a:pt x="383" y="41"/>
                  <a:pt x="475" y="140"/>
                </a:cubicBezTo>
                <a:cubicBezTo>
                  <a:pt x="475" y="140"/>
                  <a:pt x="558" y="207"/>
                  <a:pt x="633" y="153"/>
                </a:cubicBezTo>
                <a:cubicBezTo>
                  <a:pt x="707" y="99"/>
                  <a:pt x="819" y="145"/>
                  <a:pt x="841" y="163"/>
                </a:cubicBezTo>
                <a:cubicBezTo>
                  <a:pt x="863" y="181"/>
                  <a:pt x="962" y="231"/>
                  <a:pt x="1022" y="115"/>
                </a:cubicBezTo>
                <a:cubicBezTo>
                  <a:pt x="1082" y="0"/>
                  <a:pt x="1181" y="72"/>
                  <a:pt x="1227" y="144"/>
                </a:cubicBezTo>
                <a:cubicBezTo>
                  <a:pt x="1273" y="215"/>
                  <a:pt x="1433" y="188"/>
                  <a:pt x="1479" y="152"/>
                </a:cubicBezTo>
              </a:path>
            </a:pathLst>
          </a:custGeom>
          <a:noFill/>
          <a:ln w="7938" cap="flat">
            <a:solidFill>
              <a:srgbClr val="CBCAC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65" name="Freeform 79"/>
          <p:cNvSpPr>
            <a:spLocks/>
          </p:cNvSpPr>
          <p:nvPr/>
        </p:nvSpPr>
        <p:spPr bwMode="auto">
          <a:xfrm>
            <a:off x="-11113" y="3168650"/>
            <a:ext cx="12195175" cy="1787525"/>
          </a:xfrm>
          <a:custGeom>
            <a:avLst/>
            <a:gdLst>
              <a:gd name="T0" fmla="*/ 0 w 1479"/>
              <a:gd name="T1" fmla="*/ 153 h 216"/>
              <a:gd name="T2" fmla="*/ 227 w 1479"/>
              <a:gd name="T3" fmla="*/ 152 h 216"/>
              <a:gd name="T4" fmla="*/ 475 w 1479"/>
              <a:gd name="T5" fmla="*/ 131 h 216"/>
              <a:gd name="T6" fmla="*/ 632 w 1479"/>
              <a:gd name="T7" fmla="*/ 143 h 216"/>
              <a:gd name="T8" fmla="*/ 839 w 1479"/>
              <a:gd name="T9" fmla="*/ 152 h 216"/>
              <a:gd name="T10" fmla="*/ 1021 w 1479"/>
              <a:gd name="T11" fmla="*/ 107 h 216"/>
              <a:gd name="T12" fmla="*/ 1228 w 1479"/>
              <a:gd name="T13" fmla="*/ 134 h 216"/>
              <a:gd name="T14" fmla="*/ 1479 w 1479"/>
              <a:gd name="T15" fmla="*/ 141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16">
                <a:moveTo>
                  <a:pt x="0" y="153"/>
                </a:moveTo>
                <a:cubicBezTo>
                  <a:pt x="0" y="153"/>
                  <a:pt x="151" y="216"/>
                  <a:pt x="227" y="152"/>
                </a:cubicBezTo>
                <a:cubicBezTo>
                  <a:pt x="303" y="89"/>
                  <a:pt x="388" y="38"/>
                  <a:pt x="475" y="131"/>
                </a:cubicBezTo>
                <a:cubicBezTo>
                  <a:pt x="475" y="131"/>
                  <a:pt x="562" y="194"/>
                  <a:pt x="632" y="143"/>
                </a:cubicBezTo>
                <a:cubicBezTo>
                  <a:pt x="701" y="92"/>
                  <a:pt x="819" y="135"/>
                  <a:pt x="839" y="152"/>
                </a:cubicBezTo>
                <a:cubicBezTo>
                  <a:pt x="859" y="169"/>
                  <a:pt x="965" y="215"/>
                  <a:pt x="1021" y="107"/>
                </a:cubicBezTo>
                <a:cubicBezTo>
                  <a:pt x="1077" y="0"/>
                  <a:pt x="1185" y="67"/>
                  <a:pt x="1228" y="134"/>
                </a:cubicBezTo>
                <a:cubicBezTo>
                  <a:pt x="1270" y="200"/>
                  <a:pt x="1436" y="175"/>
                  <a:pt x="1479" y="141"/>
                </a:cubicBezTo>
              </a:path>
            </a:pathLst>
          </a:custGeom>
          <a:noFill/>
          <a:ln w="7938" cap="flat">
            <a:solidFill>
              <a:srgbClr val="CDCCC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66" name="Freeform 80"/>
          <p:cNvSpPr>
            <a:spLocks/>
          </p:cNvSpPr>
          <p:nvPr/>
        </p:nvSpPr>
        <p:spPr bwMode="auto">
          <a:xfrm>
            <a:off x="-11113" y="3276600"/>
            <a:ext cx="12195175" cy="1663700"/>
          </a:xfrm>
          <a:custGeom>
            <a:avLst/>
            <a:gdLst>
              <a:gd name="T0" fmla="*/ 0 w 1479"/>
              <a:gd name="T1" fmla="*/ 142 h 201"/>
              <a:gd name="T2" fmla="*/ 226 w 1479"/>
              <a:gd name="T3" fmla="*/ 142 h 201"/>
              <a:gd name="T4" fmla="*/ 474 w 1479"/>
              <a:gd name="T5" fmla="*/ 122 h 201"/>
              <a:gd name="T6" fmla="*/ 630 w 1479"/>
              <a:gd name="T7" fmla="*/ 133 h 201"/>
              <a:gd name="T8" fmla="*/ 837 w 1479"/>
              <a:gd name="T9" fmla="*/ 142 h 201"/>
              <a:gd name="T10" fmla="*/ 1019 w 1479"/>
              <a:gd name="T11" fmla="*/ 100 h 201"/>
              <a:gd name="T12" fmla="*/ 1229 w 1479"/>
              <a:gd name="T13" fmla="*/ 124 h 201"/>
              <a:gd name="T14" fmla="*/ 1479 w 1479"/>
              <a:gd name="T15" fmla="*/ 131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01">
                <a:moveTo>
                  <a:pt x="0" y="142"/>
                </a:moveTo>
                <a:cubicBezTo>
                  <a:pt x="0" y="142"/>
                  <a:pt x="155" y="201"/>
                  <a:pt x="226" y="142"/>
                </a:cubicBezTo>
                <a:cubicBezTo>
                  <a:pt x="297" y="83"/>
                  <a:pt x="394" y="36"/>
                  <a:pt x="474" y="122"/>
                </a:cubicBezTo>
                <a:cubicBezTo>
                  <a:pt x="474" y="122"/>
                  <a:pt x="566" y="180"/>
                  <a:pt x="630" y="133"/>
                </a:cubicBezTo>
                <a:cubicBezTo>
                  <a:pt x="695" y="86"/>
                  <a:pt x="818" y="126"/>
                  <a:pt x="837" y="142"/>
                </a:cubicBezTo>
                <a:cubicBezTo>
                  <a:pt x="856" y="157"/>
                  <a:pt x="967" y="200"/>
                  <a:pt x="1019" y="100"/>
                </a:cubicBezTo>
                <a:cubicBezTo>
                  <a:pt x="1071" y="0"/>
                  <a:pt x="1189" y="62"/>
                  <a:pt x="1229" y="124"/>
                </a:cubicBezTo>
                <a:cubicBezTo>
                  <a:pt x="1268" y="186"/>
                  <a:pt x="1439" y="162"/>
                  <a:pt x="1479" y="131"/>
                </a:cubicBezTo>
              </a:path>
            </a:pathLst>
          </a:custGeom>
          <a:noFill/>
          <a:ln w="7938" cap="flat">
            <a:solidFill>
              <a:srgbClr val="CFCEC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67" name="Freeform 81"/>
          <p:cNvSpPr>
            <a:spLocks/>
          </p:cNvSpPr>
          <p:nvPr/>
        </p:nvSpPr>
        <p:spPr bwMode="auto">
          <a:xfrm>
            <a:off x="-11113" y="3384550"/>
            <a:ext cx="12195175" cy="1530350"/>
          </a:xfrm>
          <a:custGeom>
            <a:avLst/>
            <a:gdLst>
              <a:gd name="T0" fmla="*/ 0 w 1479"/>
              <a:gd name="T1" fmla="*/ 132 h 185"/>
              <a:gd name="T2" fmla="*/ 224 w 1479"/>
              <a:gd name="T3" fmla="*/ 131 h 185"/>
              <a:gd name="T4" fmla="*/ 473 w 1479"/>
              <a:gd name="T5" fmla="*/ 112 h 185"/>
              <a:gd name="T6" fmla="*/ 629 w 1479"/>
              <a:gd name="T7" fmla="*/ 123 h 185"/>
              <a:gd name="T8" fmla="*/ 835 w 1479"/>
              <a:gd name="T9" fmla="*/ 131 h 185"/>
              <a:gd name="T10" fmla="*/ 1018 w 1479"/>
              <a:gd name="T11" fmla="*/ 92 h 185"/>
              <a:gd name="T12" fmla="*/ 1230 w 1479"/>
              <a:gd name="T13" fmla="*/ 115 h 185"/>
              <a:gd name="T14" fmla="*/ 1479 w 1479"/>
              <a:gd name="T15" fmla="*/ 121 h 1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85">
                <a:moveTo>
                  <a:pt x="0" y="132"/>
                </a:moveTo>
                <a:cubicBezTo>
                  <a:pt x="0" y="132"/>
                  <a:pt x="159" y="185"/>
                  <a:pt x="224" y="131"/>
                </a:cubicBezTo>
                <a:cubicBezTo>
                  <a:pt x="290" y="77"/>
                  <a:pt x="399" y="33"/>
                  <a:pt x="473" y="112"/>
                </a:cubicBezTo>
                <a:cubicBezTo>
                  <a:pt x="473" y="112"/>
                  <a:pt x="570" y="166"/>
                  <a:pt x="629" y="123"/>
                </a:cubicBezTo>
                <a:cubicBezTo>
                  <a:pt x="689" y="79"/>
                  <a:pt x="817" y="116"/>
                  <a:pt x="835" y="131"/>
                </a:cubicBezTo>
                <a:cubicBezTo>
                  <a:pt x="852" y="145"/>
                  <a:pt x="970" y="184"/>
                  <a:pt x="1018" y="92"/>
                </a:cubicBezTo>
                <a:cubicBezTo>
                  <a:pt x="1066" y="0"/>
                  <a:pt x="1193" y="57"/>
                  <a:pt x="1230" y="115"/>
                </a:cubicBezTo>
                <a:cubicBezTo>
                  <a:pt x="1266" y="172"/>
                  <a:pt x="1442" y="150"/>
                  <a:pt x="1479" y="121"/>
                </a:cubicBezTo>
              </a:path>
            </a:pathLst>
          </a:custGeom>
          <a:noFill/>
          <a:ln w="7938" cap="flat">
            <a:solidFill>
              <a:srgbClr val="D1D0D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68" name="Freeform 82"/>
          <p:cNvSpPr>
            <a:spLocks/>
          </p:cNvSpPr>
          <p:nvPr/>
        </p:nvSpPr>
        <p:spPr bwMode="auto">
          <a:xfrm>
            <a:off x="-11113" y="3492500"/>
            <a:ext cx="12195175" cy="1406525"/>
          </a:xfrm>
          <a:custGeom>
            <a:avLst/>
            <a:gdLst>
              <a:gd name="T0" fmla="*/ 0 w 1479"/>
              <a:gd name="T1" fmla="*/ 121 h 170"/>
              <a:gd name="T2" fmla="*/ 223 w 1479"/>
              <a:gd name="T3" fmla="*/ 121 h 170"/>
              <a:gd name="T4" fmla="*/ 472 w 1479"/>
              <a:gd name="T5" fmla="*/ 103 h 170"/>
              <a:gd name="T6" fmla="*/ 628 w 1479"/>
              <a:gd name="T7" fmla="*/ 113 h 170"/>
              <a:gd name="T8" fmla="*/ 832 w 1479"/>
              <a:gd name="T9" fmla="*/ 120 h 170"/>
              <a:gd name="T10" fmla="*/ 1016 w 1479"/>
              <a:gd name="T11" fmla="*/ 85 h 170"/>
              <a:gd name="T12" fmla="*/ 1230 w 1479"/>
              <a:gd name="T13" fmla="*/ 105 h 170"/>
              <a:gd name="T14" fmla="*/ 1479 w 1479"/>
              <a:gd name="T15" fmla="*/ 111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70">
                <a:moveTo>
                  <a:pt x="0" y="121"/>
                </a:moveTo>
                <a:cubicBezTo>
                  <a:pt x="0" y="121"/>
                  <a:pt x="163" y="170"/>
                  <a:pt x="223" y="121"/>
                </a:cubicBezTo>
                <a:cubicBezTo>
                  <a:pt x="283" y="71"/>
                  <a:pt x="405" y="31"/>
                  <a:pt x="472" y="103"/>
                </a:cubicBezTo>
                <a:cubicBezTo>
                  <a:pt x="472" y="103"/>
                  <a:pt x="573" y="153"/>
                  <a:pt x="628" y="113"/>
                </a:cubicBezTo>
                <a:cubicBezTo>
                  <a:pt x="682" y="73"/>
                  <a:pt x="816" y="107"/>
                  <a:pt x="832" y="120"/>
                </a:cubicBezTo>
                <a:cubicBezTo>
                  <a:pt x="848" y="133"/>
                  <a:pt x="972" y="169"/>
                  <a:pt x="1016" y="85"/>
                </a:cubicBezTo>
                <a:cubicBezTo>
                  <a:pt x="1060" y="0"/>
                  <a:pt x="1197" y="53"/>
                  <a:pt x="1230" y="105"/>
                </a:cubicBezTo>
                <a:cubicBezTo>
                  <a:pt x="1264" y="157"/>
                  <a:pt x="1445" y="137"/>
                  <a:pt x="1479" y="111"/>
                </a:cubicBezTo>
              </a:path>
            </a:pathLst>
          </a:custGeom>
          <a:noFill/>
          <a:ln w="7938" cap="flat">
            <a:solidFill>
              <a:srgbClr val="D3D2D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69" name="Freeform 83"/>
          <p:cNvSpPr>
            <a:spLocks/>
          </p:cNvSpPr>
          <p:nvPr/>
        </p:nvSpPr>
        <p:spPr bwMode="auto">
          <a:xfrm>
            <a:off x="-11113" y="3598863"/>
            <a:ext cx="12195175" cy="1282700"/>
          </a:xfrm>
          <a:custGeom>
            <a:avLst/>
            <a:gdLst>
              <a:gd name="T0" fmla="*/ 0 w 1479"/>
              <a:gd name="T1" fmla="*/ 111 h 155"/>
              <a:gd name="T2" fmla="*/ 222 w 1479"/>
              <a:gd name="T3" fmla="*/ 110 h 155"/>
              <a:gd name="T4" fmla="*/ 472 w 1479"/>
              <a:gd name="T5" fmla="*/ 94 h 155"/>
              <a:gd name="T6" fmla="*/ 627 w 1479"/>
              <a:gd name="T7" fmla="*/ 103 h 155"/>
              <a:gd name="T8" fmla="*/ 830 w 1479"/>
              <a:gd name="T9" fmla="*/ 109 h 155"/>
              <a:gd name="T10" fmla="*/ 1015 w 1479"/>
              <a:gd name="T11" fmla="*/ 77 h 155"/>
              <a:gd name="T12" fmla="*/ 1231 w 1479"/>
              <a:gd name="T13" fmla="*/ 95 h 155"/>
              <a:gd name="T14" fmla="*/ 1479 w 1479"/>
              <a:gd name="T15" fmla="*/ 100 h 1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55">
                <a:moveTo>
                  <a:pt x="0" y="111"/>
                </a:moveTo>
                <a:cubicBezTo>
                  <a:pt x="0" y="111"/>
                  <a:pt x="167" y="155"/>
                  <a:pt x="222" y="110"/>
                </a:cubicBezTo>
                <a:cubicBezTo>
                  <a:pt x="276" y="65"/>
                  <a:pt x="410" y="28"/>
                  <a:pt x="472" y="94"/>
                </a:cubicBezTo>
                <a:cubicBezTo>
                  <a:pt x="472" y="94"/>
                  <a:pt x="577" y="139"/>
                  <a:pt x="627" y="103"/>
                </a:cubicBezTo>
                <a:cubicBezTo>
                  <a:pt x="676" y="67"/>
                  <a:pt x="815" y="97"/>
                  <a:pt x="830" y="109"/>
                </a:cubicBezTo>
                <a:cubicBezTo>
                  <a:pt x="845" y="121"/>
                  <a:pt x="975" y="154"/>
                  <a:pt x="1015" y="77"/>
                </a:cubicBezTo>
                <a:cubicBezTo>
                  <a:pt x="1055" y="0"/>
                  <a:pt x="1201" y="48"/>
                  <a:pt x="1231" y="95"/>
                </a:cubicBezTo>
                <a:cubicBezTo>
                  <a:pt x="1262" y="143"/>
                  <a:pt x="1448" y="124"/>
                  <a:pt x="1479" y="100"/>
                </a:cubicBezTo>
              </a:path>
            </a:pathLst>
          </a:custGeom>
          <a:noFill/>
          <a:ln w="7938" cap="flat">
            <a:solidFill>
              <a:srgbClr val="D5D4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0" name="Freeform 84"/>
          <p:cNvSpPr>
            <a:spLocks/>
          </p:cNvSpPr>
          <p:nvPr/>
        </p:nvSpPr>
        <p:spPr bwMode="auto">
          <a:xfrm>
            <a:off x="-11113" y="3706813"/>
            <a:ext cx="12195175" cy="1158875"/>
          </a:xfrm>
          <a:custGeom>
            <a:avLst/>
            <a:gdLst>
              <a:gd name="T0" fmla="*/ 0 w 1479"/>
              <a:gd name="T1" fmla="*/ 100 h 140"/>
              <a:gd name="T2" fmla="*/ 221 w 1479"/>
              <a:gd name="T3" fmla="*/ 100 h 140"/>
              <a:gd name="T4" fmla="*/ 471 w 1479"/>
              <a:gd name="T5" fmla="*/ 85 h 140"/>
              <a:gd name="T6" fmla="*/ 626 w 1479"/>
              <a:gd name="T7" fmla="*/ 93 h 140"/>
              <a:gd name="T8" fmla="*/ 828 w 1479"/>
              <a:gd name="T9" fmla="*/ 98 h 140"/>
              <a:gd name="T10" fmla="*/ 1013 w 1479"/>
              <a:gd name="T11" fmla="*/ 69 h 140"/>
              <a:gd name="T12" fmla="*/ 1232 w 1479"/>
              <a:gd name="T13" fmla="*/ 86 h 140"/>
              <a:gd name="T14" fmla="*/ 1479 w 1479"/>
              <a:gd name="T15" fmla="*/ 90 h 1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40">
                <a:moveTo>
                  <a:pt x="0" y="100"/>
                </a:moveTo>
                <a:cubicBezTo>
                  <a:pt x="0" y="100"/>
                  <a:pt x="171" y="140"/>
                  <a:pt x="221" y="100"/>
                </a:cubicBezTo>
                <a:cubicBezTo>
                  <a:pt x="270" y="59"/>
                  <a:pt x="415" y="26"/>
                  <a:pt x="471" y="85"/>
                </a:cubicBezTo>
                <a:cubicBezTo>
                  <a:pt x="471" y="85"/>
                  <a:pt x="581" y="125"/>
                  <a:pt x="626" y="93"/>
                </a:cubicBezTo>
                <a:cubicBezTo>
                  <a:pt x="670" y="60"/>
                  <a:pt x="815" y="88"/>
                  <a:pt x="828" y="98"/>
                </a:cubicBezTo>
                <a:cubicBezTo>
                  <a:pt x="841" y="109"/>
                  <a:pt x="977" y="138"/>
                  <a:pt x="1013" y="69"/>
                </a:cubicBezTo>
                <a:cubicBezTo>
                  <a:pt x="1049" y="0"/>
                  <a:pt x="1205" y="43"/>
                  <a:pt x="1232" y="86"/>
                </a:cubicBezTo>
                <a:cubicBezTo>
                  <a:pt x="1260" y="129"/>
                  <a:pt x="1451" y="112"/>
                  <a:pt x="1479" y="90"/>
                </a:cubicBezTo>
              </a:path>
            </a:pathLst>
          </a:custGeom>
          <a:noFill/>
          <a:ln w="7938" cap="flat">
            <a:solidFill>
              <a:srgbClr val="D7D6D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1" name="Freeform 85"/>
          <p:cNvSpPr>
            <a:spLocks/>
          </p:cNvSpPr>
          <p:nvPr/>
        </p:nvSpPr>
        <p:spPr bwMode="auto">
          <a:xfrm>
            <a:off x="-11113" y="3814763"/>
            <a:ext cx="12195175" cy="1033463"/>
          </a:xfrm>
          <a:custGeom>
            <a:avLst/>
            <a:gdLst>
              <a:gd name="T0" fmla="*/ 0 w 1479"/>
              <a:gd name="T1" fmla="*/ 90 h 125"/>
              <a:gd name="T2" fmla="*/ 219 w 1479"/>
              <a:gd name="T3" fmla="*/ 89 h 125"/>
              <a:gd name="T4" fmla="*/ 470 w 1479"/>
              <a:gd name="T5" fmla="*/ 76 h 125"/>
              <a:gd name="T6" fmla="*/ 624 w 1479"/>
              <a:gd name="T7" fmla="*/ 83 h 125"/>
              <a:gd name="T8" fmla="*/ 826 w 1479"/>
              <a:gd name="T9" fmla="*/ 88 h 125"/>
              <a:gd name="T10" fmla="*/ 1012 w 1479"/>
              <a:gd name="T11" fmla="*/ 62 h 125"/>
              <a:gd name="T12" fmla="*/ 1233 w 1479"/>
              <a:gd name="T13" fmla="*/ 76 h 125"/>
              <a:gd name="T14" fmla="*/ 1479 w 1479"/>
              <a:gd name="T15" fmla="*/ 8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25">
                <a:moveTo>
                  <a:pt x="0" y="90"/>
                </a:moveTo>
                <a:cubicBezTo>
                  <a:pt x="0" y="90"/>
                  <a:pt x="176" y="125"/>
                  <a:pt x="219" y="89"/>
                </a:cubicBezTo>
                <a:cubicBezTo>
                  <a:pt x="263" y="53"/>
                  <a:pt x="421" y="23"/>
                  <a:pt x="470" y="76"/>
                </a:cubicBezTo>
                <a:cubicBezTo>
                  <a:pt x="470" y="76"/>
                  <a:pt x="585" y="112"/>
                  <a:pt x="624" y="83"/>
                </a:cubicBezTo>
                <a:cubicBezTo>
                  <a:pt x="664" y="54"/>
                  <a:pt x="814" y="78"/>
                  <a:pt x="826" y="88"/>
                </a:cubicBezTo>
                <a:cubicBezTo>
                  <a:pt x="837" y="97"/>
                  <a:pt x="980" y="123"/>
                  <a:pt x="1012" y="62"/>
                </a:cubicBezTo>
                <a:cubicBezTo>
                  <a:pt x="1044" y="0"/>
                  <a:pt x="1209" y="38"/>
                  <a:pt x="1233" y="76"/>
                </a:cubicBezTo>
                <a:cubicBezTo>
                  <a:pt x="1258" y="114"/>
                  <a:pt x="1454" y="99"/>
                  <a:pt x="1479" y="80"/>
                </a:cubicBezTo>
              </a:path>
            </a:pathLst>
          </a:custGeom>
          <a:noFill/>
          <a:ln w="7938" cap="flat">
            <a:solidFill>
              <a:srgbClr val="D9D8D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2" name="Freeform 86"/>
          <p:cNvSpPr>
            <a:spLocks/>
          </p:cNvSpPr>
          <p:nvPr/>
        </p:nvSpPr>
        <p:spPr bwMode="auto">
          <a:xfrm>
            <a:off x="-11113" y="3922713"/>
            <a:ext cx="12195175" cy="909638"/>
          </a:xfrm>
          <a:custGeom>
            <a:avLst/>
            <a:gdLst>
              <a:gd name="T0" fmla="*/ 0 w 1479"/>
              <a:gd name="T1" fmla="*/ 79 h 110"/>
              <a:gd name="T2" fmla="*/ 218 w 1479"/>
              <a:gd name="T3" fmla="*/ 79 h 110"/>
              <a:gd name="T4" fmla="*/ 469 w 1479"/>
              <a:gd name="T5" fmla="*/ 67 h 110"/>
              <a:gd name="T6" fmla="*/ 623 w 1479"/>
              <a:gd name="T7" fmla="*/ 73 h 110"/>
              <a:gd name="T8" fmla="*/ 823 w 1479"/>
              <a:gd name="T9" fmla="*/ 77 h 110"/>
              <a:gd name="T10" fmla="*/ 1011 w 1479"/>
              <a:gd name="T11" fmla="*/ 54 h 110"/>
              <a:gd name="T12" fmla="*/ 1234 w 1479"/>
              <a:gd name="T13" fmla="*/ 66 h 110"/>
              <a:gd name="T14" fmla="*/ 1479 w 1479"/>
              <a:gd name="T15" fmla="*/ 7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10">
                <a:moveTo>
                  <a:pt x="0" y="79"/>
                </a:moveTo>
                <a:cubicBezTo>
                  <a:pt x="0" y="79"/>
                  <a:pt x="180" y="110"/>
                  <a:pt x="218" y="79"/>
                </a:cubicBezTo>
                <a:cubicBezTo>
                  <a:pt x="256" y="47"/>
                  <a:pt x="426" y="21"/>
                  <a:pt x="469" y="67"/>
                </a:cubicBezTo>
                <a:cubicBezTo>
                  <a:pt x="469" y="67"/>
                  <a:pt x="588" y="98"/>
                  <a:pt x="623" y="73"/>
                </a:cubicBezTo>
                <a:cubicBezTo>
                  <a:pt x="658" y="47"/>
                  <a:pt x="813" y="68"/>
                  <a:pt x="823" y="77"/>
                </a:cubicBezTo>
                <a:cubicBezTo>
                  <a:pt x="834" y="85"/>
                  <a:pt x="983" y="108"/>
                  <a:pt x="1011" y="54"/>
                </a:cubicBezTo>
                <a:cubicBezTo>
                  <a:pt x="1039" y="0"/>
                  <a:pt x="1213" y="33"/>
                  <a:pt x="1234" y="66"/>
                </a:cubicBezTo>
                <a:cubicBezTo>
                  <a:pt x="1255" y="100"/>
                  <a:pt x="1457" y="86"/>
                  <a:pt x="1479" y="70"/>
                </a:cubicBezTo>
              </a:path>
            </a:pathLst>
          </a:custGeom>
          <a:noFill/>
          <a:ln w="7938" cap="flat">
            <a:solidFill>
              <a:srgbClr val="DBDAD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3" name="Freeform 87"/>
          <p:cNvSpPr>
            <a:spLocks/>
          </p:cNvSpPr>
          <p:nvPr/>
        </p:nvSpPr>
        <p:spPr bwMode="auto">
          <a:xfrm>
            <a:off x="-11113" y="4029075"/>
            <a:ext cx="12195175" cy="787400"/>
          </a:xfrm>
          <a:custGeom>
            <a:avLst/>
            <a:gdLst>
              <a:gd name="T0" fmla="*/ 0 w 1479"/>
              <a:gd name="T1" fmla="*/ 69 h 95"/>
              <a:gd name="T2" fmla="*/ 217 w 1479"/>
              <a:gd name="T3" fmla="*/ 68 h 95"/>
              <a:gd name="T4" fmla="*/ 469 w 1479"/>
              <a:gd name="T5" fmla="*/ 58 h 95"/>
              <a:gd name="T6" fmla="*/ 622 w 1479"/>
              <a:gd name="T7" fmla="*/ 63 h 95"/>
              <a:gd name="T8" fmla="*/ 821 w 1479"/>
              <a:gd name="T9" fmla="*/ 66 h 95"/>
              <a:gd name="T10" fmla="*/ 1009 w 1479"/>
              <a:gd name="T11" fmla="*/ 46 h 95"/>
              <a:gd name="T12" fmla="*/ 1235 w 1479"/>
              <a:gd name="T13" fmla="*/ 57 h 95"/>
              <a:gd name="T14" fmla="*/ 1479 w 1479"/>
              <a:gd name="T15" fmla="*/ 59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95">
                <a:moveTo>
                  <a:pt x="0" y="69"/>
                </a:moveTo>
                <a:cubicBezTo>
                  <a:pt x="0" y="69"/>
                  <a:pt x="184" y="95"/>
                  <a:pt x="217" y="68"/>
                </a:cubicBezTo>
                <a:cubicBezTo>
                  <a:pt x="249" y="41"/>
                  <a:pt x="432" y="18"/>
                  <a:pt x="469" y="58"/>
                </a:cubicBezTo>
                <a:cubicBezTo>
                  <a:pt x="469" y="58"/>
                  <a:pt x="592" y="84"/>
                  <a:pt x="622" y="63"/>
                </a:cubicBezTo>
                <a:cubicBezTo>
                  <a:pt x="652" y="41"/>
                  <a:pt x="812" y="59"/>
                  <a:pt x="821" y="66"/>
                </a:cubicBezTo>
                <a:cubicBezTo>
                  <a:pt x="830" y="73"/>
                  <a:pt x="985" y="92"/>
                  <a:pt x="1009" y="46"/>
                </a:cubicBezTo>
                <a:cubicBezTo>
                  <a:pt x="1033" y="0"/>
                  <a:pt x="1217" y="28"/>
                  <a:pt x="1235" y="57"/>
                </a:cubicBezTo>
                <a:cubicBezTo>
                  <a:pt x="1253" y="85"/>
                  <a:pt x="1460" y="74"/>
                  <a:pt x="1479" y="59"/>
                </a:cubicBezTo>
              </a:path>
            </a:pathLst>
          </a:custGeom>
          <a:noFill/>
          <a:ln w="7938" cap="flat">
            <a:solidFill>
              <a:srgbClr val="DDDCD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4" name="Freeform 88"/>
          <p:cNvSpPr>
            <a:spLocks/>
          </p:cNvSpPr>
          <p:nvPr/>
        </p:nvSpPr>
        <p:spPr bwMode="auto">
          <a:xfrm>
            <a:off x="-11113" y="4137025"/>
            <a:ext cx="12195175" cy="661988"/>
          </a:xfrm>
          <a:custGeom>
            <a:avLst/>
            <a:gdLst>
              <a:gd name="T0" fmla="*/ 0 w 1479"/>
              <a:gd name="T1" fmla="*/ 58 h 80"/>
              <a:gd name="T2" fmla="*/ 215 w 1479"/>
              <a:gd name="T3" fmla="*/ 57 h 80"/>
              <a:gd name="T4" fmla="*/ 468 w 1479"/>
              <a:gd name="T5" fmla="*/ 49 h 80"/>
              <a:gd name="T6" fmla="*/ 621 w 1479"/>
              <a:gd name="T7" fmla="*/ 53 h 80"/>
              <a:gd name="T8" fmla="*/ 819 w 1479"/>
              <a:gd name="T9" fmla="*/ 55 h 80"/>
              <a:gd name="T10" fmla="*/ 1008 w 1479"/>
              <a:gd name="T11" fmla="*/ 39 h 80"/>
              <a:gd name="T12" fmla="*/ 1236 w 1479"/>
              <a:gd name="T13" fmla="*/ 47 h 80"/>
              <a:gd name="T14" fmla="*/ 1479 w 1479"/>
              <a:gd name="T15" fmla="*/ 49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80">
                <a:moveTo>
                  <a:pt x="0" y="58"/>
                </a:moveTo>
                <a:cubicBezTo>
                  <a:pt x="0" y="58"/>
                  <a:pt x="188" y="80"/>
                  <a:pt x="215" y="57"/>
                </a:cubicBezTo>
                <a:cubicBezTo>
                  <a:pt x="243" y="35"/>
                  <a:pt x="437" y="16"/>
                  <a:pt x="468" y="49"/>
                </a:cubicBezTo>
                <a:cubicBezTo>
                  <a:pt x="468" y="49"/>
                  <a:pt x="596" y="71"/>
                  <a:pt x="621" y="53"/>
                </a:cubicBezTo>
                <a:cubicBezTo>
                  <a:pt x="645" y="35"/>
                  <a:pt x="812" y="49"/>
                  <a:pt x="819" y="55"/>
                </a:cubicBezTo>
                <a:cubicBezTo>
                  <a:pt x="826" y="61"/>
                  <a:pt x="988" y="77"/>
                  <a:pt x="1008" y="39"/>
                </a:cubicBezTo>
                <a:cubicBezTo>
                  <a:pt x="1028" y="0"/>
                  <a:pt x="1221" y="23"/>
                  <a:pt x="1236" y="47"/>
                </a:cubicBezTo>
                <a:cubicBezTo>
                  <a:pt x="1251" y="71"/>
                  <a:pt x="1463" y="61"/>
                  <a:pt x="1479" y="49"/>
                </a:cubicBezTo>
              </a:path>
            </a:pathLst>
          </a:custGeom>
          <a:noFill/>
          <a:ln w="7938" cap="flat">
            <a:solidFill>
              <a:srgbClr val="DFDED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5" name="Freeform 89"/>
          <p:cNvSpPr>
            <a:spLocks/>
          </p:cNvSpPr>
          <p:nvPr/>
        </p:nvSpPr>
        <p:spPr bwMode="auto">
          <a:xfrm>
            <a:off x="-11113" y="4244975"/>
            <a:ext cx="12195175" cy="538163"/>
          </a:xfrm>
          <a:custGeom>
            <a:avLst/>
            <a:gdLst>
              <a:gd name="T0" fmla="*/ 0 w 1479"/>
              <a:gd name="T1" fmla="*/ 48 h 65"/>
              <a:gd name="T2" fmla="*/ 214 w 1479"/>
              <a:gd name="T3" fmla="*/ 47 h 65"/>
              <a:gd name="T4" fmla="*/ 467 w 1479"/>
              <a:gd name="T5" fmla="*/ 40 h 65"/>
              <a:gd name="T6" fmla="*/ 619 w 1479"/>
              <a:gd name="T7" fmla="*/ 43 h 65"/>
              <a:gd name="T8" fmla="*/ 817 w 1479"/>
              <a:gd name="T9" fmla="*/ 45 h 65"/>
              <a:gd name="T10" fmla="*/ 1006 w 1479"/>
              <a:gd name="T11" fmla="*/ 31 h 65"/>
              <a:gd name="T12" fmla="*/ 1237 w 1479"/>
              <a:gd name="T13" fmla="*/ 38 h 65"/>
              <a:gd name="T14" fmla="*/ 1479 w 1479"/>
              <a:gd name="T15" fmla="*/ 39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65">
                <a:moveTo>
                  <a:pt x="0" y="48"/>
                </a:moveTo>
                <a:cubicBezTo>
                  <a:pt x="0" y="48"/>
                  <a:pt x="192" y="65"/>
                  <a:pt x="214" y="47"/>
                </a:cubicBezTo>
                <a:cubicBezTo>
                  <a:pt x="236" y="29"/>
                  <a:pt x="442" y="13"/>
                  <a:pt x="467" y="40"/>
                </a:cubicBezTo>
                <a:cubicBezTo>
                  <a:pt x="467" y="40"/>
                  <a:pt x="600" y="57"/>
                  <a:pt x="619" y="43"/>
                </a:cubicBezTo>
                <a:cubicBezTo>
                  <a:pt x="639" y="28"/>
                  <a:pt x="811" y="40"/>
                  <a:pt x="817" y="45"/>
                </a:cubicBezTo>
                <a:cubicBezTo>
                  <a:pt x="822" y="49"/>
                  <a:pt x="990" y="62"/>
                  <a:pt x="1006" y="31"/>
                </a:cubicBezTo>
                <a:cubicBezTo>
                  <a:pt x="1022" y="0"/>
                  <a:pt x="1225" y="19"/>
                  <a:pt x="1237" y="38"/>
                </a:cubicBezTo>
                <a:cubicBezTo>
                  <a:pt x="1249" y="57"/>
                  <a:pt x="1466" y="48"/>
                  <a:pt x="1479" y="39"/>
                </a:cubicBezTo>
              </a:path>
            </a:pathLst>
          </a:custGeom>
          <a:noFill/>
          <a:ln w="7938" cap="flat">
            <a:solidFill>
              <a:srgbClr val="E0E0E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6" name="Freeform 90"/>
          <p:cNvSpPr>
            <a:spLocks/>
          </p:cNvSpPr>
          <p:nvPr/>
        </p:nvSpPr>
        <p:spPr bwMode="auto">
          <a:xfrm>
            <a:off x="-11113" y="4352925"/>
            <a:ext cx="12195175" cy="412750"/>
          </a:xfrm>
          <a:custGeom>
            <a:avLst/>
            <a:gdLst>
              <a:gd name="T0" fmla="*/ 0 w 1479"/>
              <a:gd name="T1" fmla="*/ 37 h 50"/>
              <a:gd name="T2" fmla="*/ 213 w 1479"/>
              <a:gd name="T3" fmla="*/ 36 h 50"/>
              <a:gd name="T4" fmla="*/ 466 w 1479"/>
              <a:gd name="T5" fmla="*/ 31 h 50"/>
              <a:gd name="T6" fmla="*/ 618 w 1479"/>
              <a:gd name="T7" fmla="*/ 33 h 50"/>
              <a:gd name="T8" fmla="*/ 814 w 1479"/>
              <a:gd name="T9" fmla="*/ 34 h 50"/>
              <a:gd name="T10" fmla="*/ 1005 w 1479"/>
              <a:gd name="T11" fmla="*/ 23 h 50"/>
              <a:gd name="T12" fmla="*/ 1238 w 1479"/>
              <a:gd name="T13" fmla="*/ 28 h 50"/>
              <a:gd name="T14" fmla="*/ 1479 w 1479"/>
              <a:gd name="T15" fmla="*/ 29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50">
                <a:moveTo>
                  <a:pt x="0" y="37"/>
                </a:moveTo>
                <a:cubicBezTo>
                  <a:pt x="0" y="37"/>
                  <a:pt x="196" y="50"/>
                  <a:pt x="213" y="36"/>
                </a:cubicBezTo>
                <a:cubicBezTo>
                  <a:pt x="229" y="23"/>
                  <a:pt x="448" y="11"/>
                  <a:pt x="466" y="31"/>
                </a:cubicBezTo>
                <a:cubicBezTo>
                  <a:pt x="466" y="31"/>
                  <a:pt x="603" y="43"/>
                  <a:pt x="618" y="33"/>
                </a:cubicBezTo>
                <a:cubicBezTo>
                  <a:pt x="633" y="22"/>
                  <a:pt x="810" y="30"/>
                  <a:pt x="814" y="34"/>
                </a:cubicBezTo>
                <a:cubicBezTo>
                  <a:pt x="819" y="37"/>
                  <a:pt x="993" y="46"/>
                  <a:pt x="1005" y="23"/>
                </a:cubicBezTo>
                <a:cubicBezTo>
                  <a:pt x="1017" y="0"/>
                  <a:pt x="1229" y="14"/>
                  <a:pt x="1238" y="28"/>
                </a:cubicBezTo>
                <a:cubicBezTo>
                  <a:pt x="1247" y="42"/>
                  <a:pt x="1470" y="36"/>
                  <a:pt x="1479" y="29"/>
                </a:cubicBezTo>
              </a:path>
            </a:pathLst>
          </a:custGeom>
          <a:noFill/>
          <a:ln w="7938" cap="flat">
            <a:solidFill>
              <a:srgbClr val="E2E2E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7" name="Freeform 91"/>
          <p:cNvSpPr>
            <a:spLocks/>
          </p:cNvSpPr>
          <p:nvPr/>
        </p:nvSpPr>
        <p:spPr bwMode="auto">
          <a:xfrm>
            <a:off x="-11113" y="4459288"/>
            <a:ext cx="12195175" cy="290513"/>
          </a:xfrm>
          <a:custGeom>
            <a:avLst/>
            <a:gdLst>
              <a:gd name="T0" fmla="*/ 0 w 1479"/>
              <a:gd name="T1" fmla="*/ 27 h 35"/>
              <a:gd name="T2" fmla="*/ 212 w 1479"/>
              <a:gd name="T3" fmla="*/ 26 h 35"/>
              <a:gd name="T4" fmla="*/ 466 w 1479"/>
              <a:gd name="T5" fmla="*/ 22 h 35"/>
              <a:gd name="T6" fmla="*/ 617 w 1479"/>
              <a:gd name="T7" fmla="*/ 23 h 35"/>
              <a:gd name="T8" fmla="*/ 812 w 1479"/>
              <a:gd name="T9" fmla="*/ 23 h 35"/>
              <a:gd name="T10" fmla="*/ 1003 w 1479"/>
              <a:gd name="T11" fmla="*/ 16 h 35"/>
              <a:gd name="T12" fmla="*/ 1239 w 1479"/>
              <a:gd name="T13" fmla="*/ 18 h 35"/>
              <a:gd name="T14" fmla="*/ 1479 w 1479"/>
              <a:gd name="T15" fmla="*/ 18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5">
                <a:moveTo>
                  <a:pt x="0" y="27"/>
                </a:moveTo>
                <a:cubicBezTo>
                  <a:pt x="0" y="27"/>
                  <a:pt x="201" y="35"/>
                  <a:pt x="212" y="26"/>
                </a:cubicBezTo>
                <a:cubicBezTo>
                  <a:pt x="222" y="17"/>
                  <a:pt x="453" y="8"/>
                  <a:pt x="466" y="22"/>
                </a:cubicBezTo>
                <a:cubicBezTo>
                  <a:pt x="466" y="22"/>
                  <a:pt x="607" y="30"/>
                  <a:pt x="617" y="23"/>
                </a:cubicBezTo>
                <a:cubicBezTo>
                  <a:pt x="627" y="15"/>
                  <a:pt x="809" y="21"/>
                  <a:pt x="812" y="23"/>
                </a:cubicBezTo>
                <a:cubicBezTo>
                  <a:pt x="815" y="25"/>
                  <a:pt x="995" y="31"/>
                  <a:pt x="1003" y="16"/>
                </a:cubicBezTo>
                <a:cubicBezTo>
                  <a:pt x="1011" y="0"/>
                  <a:pt x="1233" y="9"/>
                  <a:pt x="1239" y="18"/>
                </a:cubicBezTo>
                <a:cubicBezTo>
                  <a:pt x="1245" y="28"/>
                  <a:pt x="1473" y="23"/>
                  <a:pt x="1479" y="18"/>
                </a:cubicBezTo>
              </a:path>
            </a:pathLst>
          </a:custGeom>
          <a:noFill/>
          <a:ln w="7938" cap="flat">
            <a:solidFill>
              <a:srgbClr val="E4E4E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8" name="Freeform 92"/>
          <p:cNvSpPr>
            <a:spLocks/>
          </p:cNvSpPr>
          <p:nvPr/>
        </p:nvSpPr>
        <p:spPr bwMode="auto">
          <a:xfrm>
            <a:off x="-11113" y="4567238"/>
            <a:ext cx="12195175" cy="165100"/>
          </a:xfrm>
          <a:custGeom>
            <a:avLst/>
            <a:gdLst>
              <a:gd name="T0" fmla="*/ 0 w 1479"/>
              <a:gd name="T1" fmla="*/ 16 h 20"/>
              <a:gd name="T2" fmla="*/ 210 w 1479"/>
              <a:gd name="T3" fmla="*/ 15 h 20"/>
              <a:gd name="T4" fmla="*/ 465 w 1479"/>
              <a:gd name="T5" fmla="*/ 12 h 20"/>
              <a:gd name="T6" fmla="*/ 616 w 1479"/>
              <a:gd name="T7" fmla="*/ 13 h 20"/>
              <a:gd name="T8" fmla="*/ 810 w 1479"/>
              <a:gd name="T9" fmla="*/ 12 h 20"/>
              <a:gd name="T10" fmla="*/ 1002 w 1479"/>
              <a:gd name="T11" fmla="*/ 8 h 20"/>
              <a:gd name="T12" fmla="*/ 1240 w 1479"/>
              <a:gd name="T13" fmla="*/ 9 h 20"/>
              <a:gd name="T14" fmla="*/ 1479 w 1479"/>
              <a:gd name="T15" fmla="*/ 8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0">
                <a:moveTo>
                  <a:pt x="0" y="16"/>
                </a:moveTo>
                <a:cubicBezTo>
                  <a:pt x="0" y="16"/>
                  <a:pt x="205" y="20"/>
                  <a:pt x="210" y="15"/>
                </a:cubicBezTo>
                <a:cubicBezTo>
                  <a:pt x="216" y="11"/>
                  <a:pt x="459" y="6"/>
                  <a:pt x="465" y="12"/>
                </a:cubicBezTo>
                <a:cubicBezTo>
                  <a:pt x="465" y="12"/>
                  <a:pt x="611" y="16"/>
                  <a:pt x="616" y="13"/>
                </a:cubicBezTo>
                <a:cubicBezTo>
                  <a:pt x="621" y="9"/>
                  <a:pt x="808" y="11"/>
                  <a:pt x="810" y="12"/>
                </a:cubicBezTo>
                <a:cubicBezTo>
                  <a:pt x="811" y="13"/>
                  <a:pt x="998" y="16"/>
                  <a:pt x="1002" y="8"/>
                </a:cubicBezTo>
                <a:cubicBezTo>
                  <a:pt x="1006" y="0"/>
                  <a:pt x="1237" y="4"/>
                  <a:pt x="1240" y="9"/>
                </a:cubicBezTo>
                <a:cubicBezTo>
                  <a:pt x="1243" y="14"/>
                  <a:pt x="1476" y="11"/>
                  <a:pt x="1479" y="8"/>
                </a:cubicBezTo>
              </a:path>
            </a:pathLst>
          </a:custGeom>
          <a:noFill/>
          <a:ln w="7938" cap="flat">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79" name="Line 93"/>
          <p:cNvSpPr>
            <a:spLocks noChangeShapeType="1"/>
          </p:cNvSpPr>
          <p:nvPr/>
        </p:nvSpPr>
        <p:spPr bwMode="auto">
          <a:xfrm flipV="1">
            <a:off x="-11113" y="4667250"/>
            <a:ext cx="12195175" cy="65088"/>
          </a:xfrm>
          <a:prstGeom prst="line">
            <a:avLst/>
          </a:prstGeom>
          <a:noFill/>
          <a:ln w="7938" cap="flat">
            <a:solidFill>
              <a:srgbClr val="E8E8E8"/>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0" name="Freeform 94"/>
          <p:cNvSpPr>
            <a:spLocks/>
          </p:cNvSpPr>
          <p:nvPr/>
        </p:nvSpPr>
        <p:spPr bwMode="auto">
          <a:xfrm>
            <a:off x="-11113" y="4675188"/>
            <a:ext cx="12195175" cy="131763"/>
          </a:xfrm>
          <a:custGeom>
            <a:avLst/>
            <a:gdLst>
              <a:gd name="T0" fmla="*/ 0 w 1479"/>
              <a:gd name="T1" fmla="*/ 10 h 16"/>
              <a:gd name="T2" fmla="*/ 210 w 1479"/>
              <a:gd name="T3" fmla="*/ 9 h 16"/>
              <a:gd name="T4" fmla="*/ 465 w 1479"/>
              <a:gd name="T5" fmla="*/ 9 h 16"/>
              <a:gd name="T6" fmla="*/ 616 w 1479"/>
              <a:gd name="T7" fmla="*/ 8 h 16"/>
              <a:gd name="T8" fmla="*/ 810 w 1479"/>
              <a:gd name="T9" fmla="*/ 6 h 16"/>
              <a:gd name="T10" fmla="*/ 1002 w 1479"/>
              <a:gd name="T11" fmla="*/ 8 h 16"/>
              <a:gd name="T12" fmla="*/ 1240 w 1479"/>
              <a:gd name="T13" fmla="*/ 5 h 16"/>
              <a:gd name="T14" fmla="*/ 1479 w 1479"/>
              <a:gd name="T15" fmla="*/ 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6">
                <a:moveTo>
                  <a:pt x="0" y="10"/>
                </a:moveTo>
                <a:cubicBezTo>
                  <a:pt x="0" y="10"/>
                  <a:pt x="205" y="4"/>
                  <a:pt x="210" y="9"/>
                </a:cubicBezTo>
                <a:cubicBezTo>
                  <a:pt x="216" y="13"/>
                  <a:pt x="459" y="16"/>
                  <a:pt x="465" y="9"/>
                </a:cubicBezTo>
                <a:cubicBezTo>
                  <a:pt x="465" y="9"/>
                  <a:pt x="611" y="4"/>
                  <a:pt x="616" y="8"/>
                </a:cubicBezTo>
                <a:cubicBezTo>
                  <a:pt x="621" y="11"/>
                  <a:pt x="808" y="7"/>
                  <a:pt x="810" y="6"/>
                </a:cubicBezTo>
                <a:cubicBezTo>
                  <a:pt x="811" y="5"/>
                  <a:pt x="998" y="0"/>
                  <a:pt x="1002" y="8"/>
                </a:cubicBezTo>
                <a:cubicBezTo>
                  <a:pt x="1006" y="16"/>
                  <a:pt x="1237" y="10"/>
                  <a:pt x="1240" y="5"/>
                </a:cubicBezTo>
                <a:cubicBezTo>
                  <a:pt x="1243" y="0"/>
                  <a:pt x="1476" y="1"/>
                  <a:pt x="1479" y="3"/>
                </a:cubicBezTo>
              </a:path>
            </a:pathLst>
          </a:custGeom>
          <a:noFill/>
          <a:ln w="7938" cap="flat">
            <a:solidFill>
              <a:srgbClr val="E7E7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1" name="Freeform 95"/>
          <p:cNvSpPr>
            <a:spLocks/>
          </p:cNvSpPr>
          <p:nvPr/>
        </p:nvSpPr>
        <p:spPr bwMode="auto">
          <a:xfrm>
            <a:off x="-11113" y="4667250"/>
            <a:ext cx="12195175" cy="247650"/>
          </a:xfrm>
          <a:custGeom>
            <a:avLst/>
            <a:gdLst>
              <a:gd name="T0" fmla="*/ 0 w 1479"/>
              <a:gd name="T1" fmla="*/ 14 h 30"/>
              <a:gd name="T2" fmla="*/ 212 w 1479"/>
              <a:gd name="T3" fmla="*/ 13 h 30"/>
              <a:gd name="T4" fmla="*/ 466 w 1479"/>
              <a:gd name="T5" fmla="*/ 14 h 30"/>
              <a:gd name="T6" fmla="*/ 617 w 1479"/>
              <a:gd name="T7" fmla="*/ 12 h 30"/>
              <a:gd name="T8" fmla="*/ 812 w 1479"/>
              <a:gd name="T9" fmla="*/ 10 h 30"/>
              <a:gd name="T10" fmla="*/ 1003 w 1479"/>
              <a:gd name="T11" fmla="*/ 15 h 30"/>
              <a:gd name="T12" fmla="*/ 1239 w 1479"/>
              <a:gd name="T13" fmla="*/ 10 h 30"/>
              <a:gd name="T14" fmla="*/ 1479 w 1479"/>
              <a:gd name="T15" fmla="*/ 8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0">
                <a:moveTo>
                  <a:pt x="0" y="14"/>
                </a:moveTo>
                <a:cubicBezTo>
                  <a:pt x="0" y="14"/>
                  <a:pt x="201" y="4"/>
                  <a:pt x="212" y="13"/>
                </a:cubicBezTo>
                <a:cubicBezTo>
                  <a:pt x="222" y="22"/>
                  <a:pt x="453" y="28"/>
                  <a:pt x="466" y="14"/>
                </a:cubicBezTo>
                <a:cubicBezTo>
                  <a:pt x="466" y="14"/>
                  <a:pt x="607" y="5"/>
                  <a:pt x="617" y="12"/>
                </a:cubicBezTo>
                <a:cubicBezTo>
                  <a:pt x="627" y="19"/>
                  <a:pt x="809" y="12"/>
                  <a:pt x="812" y="10"/>
                </a:cubicBezTo>
                <a:cubicBezTo>
                  <a:pt x="815" y="7"/>
                  <a:pt x="995" y="0"/>
                  <a:pt x="1003" y="15"/>
                </a:cubicBezTo>
                <a:cubicBezTo>
                  <a:pt x="1011" y="30"/>
                  <a:pt x="1233" y="20"/>
                  <a:pt x="1239" y="10"/>
                </a:cubicBezTo>
                <a:cubicBezTo>
                  <a:pt x="1245" y="0"/>
                  <a:pt x="1473" y="3"/>
                  <a:pt x="1479" y="8"/>
                </a:cubicBezTo>
              </a:path>
            </a:pathLst>
          </a:custGeom>
          <a:noFill/>
          <a:ln w="7938" cap="flat">
            <a:solidFill>
              <a:srgbClr val="E6E5E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2" name="Freeform 96"/>
          <p:cNvSpPr>
            <a:spLocks/>
          </p:cNvSpPr>
          <p:nvPr/>
        </p:nvSpPr>
        <p:spPr bwMode="auto">
          <a:xfrm>
            <a:off x="-11113" y="4641850"/>
            <a:ext cx="12195175" cy="381000"/>
          </a:xfrm>
          <a:custGeom>
            <a:avLst/>
            <a:gdLst>
              <a:gd name="T0" fmla="*/ 0 w 1479"/>
              <a:gd name="T1" fmla="*/ 18 h 46"/>
              <a:gd name="T2" fmla="*/ 213 w 1479"/>
              <a:gd name="T3" fmla="*/ 17 h 46"/>
              <a:gd name="T4" fmla="*/ 466 w 1479"/>
              <a:gd name="T5" fmla="*/ 21 h 46"/>
              <a:gd name="T6" fmla="*/ 618 w 1479"/>
              <a:gd name="T7" fmla="*/ 17 h 46"/>
              <a:gd name="T8" fmla="*/ 814 w 1479"/>
              <a:gd name="T9" fmla="*/ 14 h 46"/>
              <a:gd name="T10" fmla="*/ 1005 w 1479"/>
              <a:gd name="T11" fmla="*/ 23 h 46"/>
              <a:gd name="T12" fmla="*/ 1238 w 1479"/>
              <a:gd name="T13" fmla="*/ 16 h 46"/>
              <a:gd name="T14" fmla="*/ 1479 w 1479"/>
              <a:gd name="T15" fmla="*/ 13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46">
                <a:moveTo>
                  <a:pt x="0" y="18"/>
                </a:moveTo>
                <a:cubicBezTo>
                  <a:pt x="0" y="18"/>
                  <a:pt x="196" y="4"/>
                  <a:pt x="213" y="17"/>
                </a:cubicBezTo>
                <a:cubicBezTo>
                  <a:pt x="229" y="31"/>
                  <a:pt x="448" y="41"/>
                  <a:pt x="466" y="21"/>
                </a:cubicBezTo>
                <a:cubicBezTo>
                  <a:pt x="466" y="21"/>
                  <a:pt x="603" y="7"/>
                  <a:pt x="618" y="17"/>
                </a:cubicBezTo>
                <a:cubicBezTo>
                  <a:pt x="633" y="28"/>
                  <a:pt x="810" y="18"/>
                  <a:pt x="814" y="14"/>
                </a:cubicBezTo>
                <a:cubicBezTo>
                  <a:pt x="819" y="11"/>
                  <a:pt x="993" y="0"/>
                  <a:pt x="1005" y="23"/>
                </a:cubicBezTo>
                <a:cubicBezTo>
                  <a:pt x="1017" y="46"/>
                  <a:pt x="1229" y="31"/>
                  <a:pt x="1238" y="16"/>
                </a:cubicBezTo>
                <a:cubicBezTo>
                  <a:pt x="1247" y="2"/>
                  <a:pt x="1470" y="6"/>
                  <a:pt x="1479" y="13"/>
                </a:cubicBezTo>
              </a:path>
            </a:pathLst>
          </a:custGeom>
          <a:noFill/>
          <a:ln w="7938" cap="flat">
            <a:solidFill>
              <a:srgbClr val="E4E4E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3" name="Freeform 97"/>
          <p:cNvSpPr>
            <a:spLocks/>
          </p:cNvSpPr>
          <p:nvPr/>
        </p:nvSpPr>
        <p:spPr bwMode="auto">
          <a:xfrm>
            <a:off x="-11113" y="4625975"/>
            <a:ext cx="12195175" cy="504825"/>
          </a:xfrm>
          <a:custGeom>
            <a:avLst/>
            <a:gdLst>
              <a:gd name="T0" fmla="*/ 0 w 1479"/>
              <a:gd name="T1" fmla="*/ 22 h 61"/>
              <a:gd name="T2" fmla="*/ 214 w 1479"/>
              <a:gd name="T3" fmla="*/ 21 h 61"/>
              <a:gd name="T4" fmla="*/ 467 w 1479"/>
              <a:gd name="T5" fmla="*/ 26 h 61"/>
              <a:gd name="T6" fmla="*/ 619 w 1479"/>
              <a:gd name="T7" fmla="*/ 22 h 61"/>
              <a:gd name="T8" fmla="*/ 817 w 1479"/>
              <a:gd name="T9" fmla="*/ 18 h 61"/>
              <a:gd name="T10" fmla="*/ 1006 w 1479"/>
              <a:gd name="T11" fmla="*/ 30 h 61"/>
              <a:gd name="T12" fmla="*/ 1237 w 1479"/>
              <a:gd name="T13" fmla="*/ 22 h 61"/>
              <a:gd name="T14" fmla="*/ 1479 w 1479"/>
              <a:gd name="T15" fmla="*/ 18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61">
                <a:moveTo>
                  <a:pt x="0" y="22"/>
                </a:moveTo>
                <a:cubicBezTo>
                  <a:pt x="0" y="22"/>
                  <a:pt x="192" y="3"/>
                  <a:pt x="214" y="21"/>
                </a:cubicBezTo>
                <a:cubicBezTo>
                  <a:pt x="236" y="39"/>
                  <a:pt x="442" y="53"/>
                  <a:pt x="467" y="26"/>
                </a:cubicBezTo>
                <a:cubicBezTo>
                  <a:pt x="467" y="26"/>
                  <a:pt x="600" y="8"/>
                  <a:pt x="619" y="22"/>
                </a:cubicBezTo>
                <a:cubicBezTo>
                  <a:pt x="639" y="37"/>
                  <a:pt x="811" y="23"/>
                  <a:pt x="817" y="18"/>
                </a:cubicBezTo>
                <a:cubicBezTo>
                  <a:pt x="822" y="14"/>
                  <a:pt x="990" y="0"/>
                  <a:pt x="1006" y="30"/>
                </a:cubicBezTo>
                <a:cubicBezTo>
                  <a:pt x="1022" y="61"/>
                  <a:pt x="1225" y="41"/>
                  <a:pt x="1237" y="22"/>
                </a:cubicBezTo>
                <a:cubicBezTo>
                  <a:pt x="1249" y="3"/>
                  <a:pt x="1466" y="9"/>
                  <a:pt x="1479" y="18"/>
                </a:cubicBezTo>
              </a:path>
            </a:pathLst>
          </a:custGeom>
          <a:noFill/>
          <a:ln w="7938" cap="flat">
            <a:solidFill>
              <a:srgbClr val="E3E3E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4" name="Freeform 98"/>
          <p:cNvSpPr>
            <a:spLocks/>
          </p:cNvSpPr>
          <p:nvPr/>
        </p:nvSpPr>
        <p:spPr bwMode="auto">
          <a:xfrm>
            <a:off x="-11113" y="4600575"/>
            <a:ext cx="12195175" cy="636588"/>
          </a:xfrm>
          <a:custGeom>
            <a:avLst/>
            <a:gdLst>
              <a:gd name="T0" fmla="*/ 0 w 1479"/>
              <a:gd name="T1" fmla="*/ 27 h 77"/>
              <a:gd name="T2" fmla="*/ 215 w 1479"/>
              <a:gd name="T3" fmla="*/ 26 h 77"/>
              <a:gd name="T4" fmla="*/ 468 w 1479"/>
              <a:gd name="T5" fmla="*/ 33 h 77"/>
              <a:gd name="T6" fmla="*/ 621 w 1479"/>
              <a:gd name="T7" fmla="*/ 28 h 77"/>
              <a:gd name="T8" fmla="*/ 819 w 1479"/>
              <a:gd name="T9" fmla="*/ 23 h 77"/>
              <a:gd name="T10" fmla="*/ 1008 w 1479"/>
              <a:gd name="T11" fmla="*/ 38 h 77"/>
              <a:gd name="T12" fmla="*/ 1236 w 1479"/>
              <a:gd name="T13" fmla="*/ 28 h 77"/>
              <a:gd name="T14" fmla="*/ 1479 w 1479"/>
              <a:gd name="T15" fmla="*/ 24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77">
                <a:moveTo>
                  <a:pt x="0" y="27"/>
                </a:moveTo>
                <a:cubicBezTo>
                  <a:pt x="0" y="27"/>
                  <a:pt x="188" y="4"/>
                  <a:pt x="215" y="26"/>
                </a:cubicBezTo>
                <a:cubicBezTo>
                  <a:pt x="243" y="49"/>
                  <a:pt x="437" y="66"/>
                  <a:pt x="468" y="33"/>
                </a:cubicBezTo>
                <a:cubicBezTo>
                  <a:pt x="468" y="33"/>
                  <a:pt x="596" y="10"/>
                  <a:pt x="621" y="28"/>
                </a:cubicBezTo>
                <a:cubicBezTo>
                  <a:pt x="645" y="46"/>
                  <a:pt x="812" y="29"/>
                  <a:pt x="819" y="23"/>
                </a:cubicBezTo>
                <a:cubicBezTo>
                  <a:pt x="826" y="17"/>
                  <a:pt x="988" y="0"/>
                  <a:pt x="1008" y="38"/>
                </a:cubicBezTo>
                <a:cubicBezTo>
                  <a:pt x="1028" y="77"/>
                  <a:pt x="1221" y="52"/>
                  <a:pt x="1236" y="28"/>
                </a:cubicBezTo>
                <a:cubicBezTo>
                  <a:pt x="1251" y="4"/>
                  <a:pt x="1463" y="12"/>
                  <a:pt x="1479" y="24"/>
                </a:cubicBezTo>
              </a:path>
            </a:pathLst>
          </a:custGeom>
          <a:noFill/>
          <a:ln w="7938" cap="flat">
            <a:solidFill>
              <a:srgbClr val="E2E1E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5" name="Freeform 99"/>
          <p:cNvSpPr>
            <a:spLocks/>
          </p:cNvSpPr>
          <p:nvPr/>
        </p:nvSpPr>
        <p:spPr bwMode="auto">
          <a:xfrm>
            <a:off x="-11113" y="4575175"/>
            <a:ext cx="12195175" cy="769938"/>
          </a:xfrm>
          <a:custGeom>
            <a:avLst/>
            <a:gdLst>
              <a:gd name="T0" fmla="*/ 0 w 1479"/>
              <a:gd name="T1" fmla="*/ 32 h 93"/>
              <a:gd name="T2" fmla="*/ 217 w 1479"/>
              <a:gd name="T3" fmla="*/ 31 h 93"/>
              <a:gd name="T4" fmla="*/ 469 w 1479"/>
              <a:gd name="T5" fmla="*/ 39 h 93"/>
              <a:gd name="T6" fmla="*/ 622 w 1479"/>
              <a:gd name="T7" fmla="*/ 33 h 93"/>
              <a:gd name="T8" fmla="*/ 821 w 1479"/>
              <a:gd name="T9" fmla="*/ 28 h 93"/>
              <a:gd name="T10" fmla="*/ 1009 w 1479"/>
              <a:gd name="T11" fmla="*/ 47 h 93"/>
              <a:gd name="T12" fmla="*/ 1235 w 1479"/>
              <a:gd name="T13" fmla="*/ 34 h 93"/>
              <a:gd name="T14" fmla="*/ 1479 w 1479"/>
              <a:gd name="T15" fmla="*/ 30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93">
                <a:moveTo>
                  <a:pt x="0" y="32"/>
                </a:moveTo>
                <a:cubicBezTo>
                  <a:pt x="0" y="32"/>
                  <a:pt x="184" y="4"/>
                  <a:pt x="217" y="31"/>
                </a:cubicBezTo>
                <a:cubicBezTo>
                  <a:pt x="249" y="58"/>
                  <a:pt x="432" y="79"/>
                  <a:pt x="469" y="39"/>
                </a:cubicBezTo>
                <a:cubicBezTo>
                  <a:pt x="469" y="39"/>
                  <a:pt x="592" y="11"/>
                  <a:pt x="622" y="33"/>
                </a:cubicBezTo>
                <a:cubicBezTo>
                  <a:pt x="652" y="55"/>
                  <a:pt x="812" y="35"/>
                  <a:pt x="821" y="28"/>
                </a:cubicBezTo>
                <a:cubicBezTo>
                  <a:pt x="830" y="21"/>
                  <a:pt x="985" y="0"/>
                  <a:pt x="1009" y="47"/>
                </a:cubicBezTo>
                <a:cubicBezTo>
                  <a:pt x="1033" y="93"/>
                  <a:pt x="1217" y="63"/>
                  <a:pt x="1235" y="34"/>
                </a:cubicBezTo>
                <a:cubicBezTo>
                  <a:pt x="1253" y="6"/>
                  <a:pt x="1460" y="15"/>
                  <a:pt x="1479" y="30"/>
                </a:cubicBezTo>
              </a:path>
            </a:pathLst>
          </a:custGeom>
          <a:noFill/>
          <a:ln w="7938" cap="flat">
            <a:solidFill>
              <a:srgbClr val="E0E0E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6" name="Freeform 100"/>
          <p:cNvSpPr>
            <a:spLocks/>
          </p:cNvSpPr>
          <p:nvPr/>
        </p:nvSpPr>
        <p:spPr bwMode="auto">
          <a:xfrm>
            <a:off x="-11113" y="4559300"/>
            <a:ext cx="12195175" cy="885825"/>
          </a:xfrm>
          <a:custGeom>
            <a:avLst/>
            <a:gdLst>
              <a:gd name="T0" fmla="*/ 0 w 1479"/>
              <a:gd name="T1" fmla="*/ 36 h 107"/>
              <a:gd name="T2" fmla="*/ 218 w 1479"/>
              <a:gd name="T3" fmla="*/ 35 h 107"/>
              <a:gd name="T4" fmla="*/ 469 w 1479"/>
              <a:gd name="T5" fmla="*/ 44 h 107"/>
              <a:gd name="T6" fmla="*/ 623 w 1479"/>
              <a:gd name="T7" fmla="*/ 38 h 107"/>
              <a:gd name="T8" fmla="*/ 823 w 1479"/>
              <a:gd name="T9" fmla="*/ 32 h 107"/>
              <a:gd name="T10" fmla="*/ 1011 w 1479"/>
              <a:gd name="T11" fmla="*/ 54 h 107"/>
              <a:gd name="T12" fmla="*/ 1234 w 1479"/>
              <a:gd name="T13" fmla="*/ 39 h 107"/>
              <a:gd name="T14" fmla="*/ 1479 w 1479"/>
              <a:gd name="T15" fmla="*/ 35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07">
                <a:moveTo>
                  <a:pt x="0" y="36"/>
                </a:moveTo>
                <a:cubicBezTo>
                  <a:pt x="0" y="36"/>
                  <a:pt x="180" y="3"/>
                  <a:pt x="218" y="35"/>
                </a:cubicBezTo>
                <a:cubicBezTo>
                  <a:pt x="256" y="66"/>
                  <a:pt x="426" y="91"/>
                  <a:pt x="469" y="44"/>
                </a:cubicBezTo>
                <a:cubicBezTo>
                  <a:pt x="469" y="44"/>
                  <a:pt x="588" y="12"/>
                  <a:pt x="623" y="38"/>
                </a:cubicBezTo>
                <a:cubicBezTo>
                  <a:pt x="658" y="63"/>
                  <a:pt x="813" y="41"/>
                  <a:pt x="823" y="32"/>
                </a:cubicBezTo>
                <a:cubicBezTo>
                  <a:pt x="834" y="24"/>
                  <a:pt x="983" y="0"/>
                  <a:pt x="1011" y="54"/>
                </a:cubicBezTo>
                <a:cubicBezTo>
                  <a:pt x="1039" y="107"/>
                  <a:pt x="1213" y="73"/>
                  <a:pt x="1234" y="39"/>
                </a:cubicBezTo>
                <a:cubicBezTo>
                  <a:pt x="1255" y="6"/>
                  <a:pt x="1457" y="18"/>
                  <a:pt x="1479" y="35"/>
                </a:cubicBezTo>
              </a:path>
            </a:pathLst>
          </a:custGeom>
          <a:noFill/>
          <a:ln w="7938" cap="flat">
            <a:solidFill>
              <a:srgbClr val="DFDFD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7" name="Freeform 101"/>
          <p:cNvSpPr>
            <a:spLocks/>
          </p:cNvSpPr>
          <p:nvPr/>
        </p:nvSpPr>
        <p:spPr bwMode="auto">
          <a:xfrm>
            <a:off x="-11113" y="4533900"/>
            <a:ext cx="12195175" cy="1017588"/>
          </a:xfrm>
          <a:custGeom>
            <a:avLst/>
            <a:gdLst>
              <a:gd name="T0" fmla="*/ 0 w 1479"/>
              <a:gd name="T1" fmla="*/ 40 h 123"/>
              <a:gd name="T2" fmla="*/ 219 w 1479"/>
              <a:gd name="T3" fmla="*/ 40 h 123"/>
              <a:gd name="T4" fmla="*/ 470 w 1479"/>
              <a:gd name="T5" fmla="*/ 51 h 123"/>
              <a:gd name="T6" fmla="*/ 624 w 1479"/>
              <a:gd name="T7" fmla="*/ 43 h 123"/>
              <a:gd name="T8" fmla="*/ 826 w 1479"/>
              <a:gd name="T9" fmla="*/ 37 h 123"/>
              <a:gd name="T10" fmla="*/ 1012 w 1479"/>
              <a:gd name="T11" fmla="*/ 62 h 123"/>
              <a:gd name="T12" fmla="*/ 1233 w 1479"/>
              <a:gd name="T13" fmla="*/ 46 h 123"/>
              <a:gd name="T14" fmla="*/ 1479 w 1479"/>
              <a:gd name="T15" fmla="*/ 4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23">
                <a:moveTo>
                  <a:pt x="0" y="40"/>
                </a:moveTo>
                <a:cubicBezTo>
                  <a:pt x="0" y="40"/>
                  <a:pt x="176" y="4"/>
                  <a:pt x="219" y="40"/>
                </a:cubicBezTo>
                <a:cubicBezTo>
                  <a:pt x="263" y="76"/>
                  <a:pt x="421" y="104"/>
                  <a:pt x="470" y="51"/>
                </a:cubicBezTo>
                <a:cubicBezTo>
                  <a:pt x="470" y="51"/>
                  <a:pt x="585" y="14"/>
                  <a:pt x="624" y="43"/>
                </a:cubicBezTo>
                <a:cubicBezTo>
                  <a:pt x="664" y="72"/>
                  <a:pt x="814" y="47"/>
                  <a:pt x="826" y="37"/>
                </a:cubicBezTo>
                <a:cubicBezTo>
                  <a:pt x="837" y="27"/>
                  <a:pt x="980" y="0"/>
                  <a:pt x="1012" y="62"/>
                </a:cubicBezTo>
                <a:cubicBezTo>
                  <a:pt x="1044" y="123"/>
                  <a:pt x="1209" y="84"/>
                  <a:pt x="1233" y="46"/>
                </a:cubicBezTo>
                <a:cubicBezTo>
                  <a:pt x="1258" y="8"/>
                  <a:pt x="1454" y="21"/>
                  <a:pt x="1479" y="40"/>
                </a:cubicBezTo>
              </a:path>
            </a:pathLst>
          </a:custGeom>
          <a:noFill/>
          <a:ln w="7938" cap="flat">
            <a:solidFill>
              <a:srgbClr val="DDDDD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8" name="Freeform 102"/>
          <p:cNvSpPr>
            <a:spLocks/>
          </p:cNvSpPr>
          <p:nvPr/>
        </p:nvSpPr>
        <p:spPr bwMode="auto">
          <a:xfrm>
            <a:off x="-11113" y="4518025"/>
            <a:ext cx="12195175" cy="1141413"/>
          </a:xfrm>
          <a:custGeom>
            <a:avLst/>
            <a:gdLst>
              <a:gd name="T0" fmla="*/ 0 w 1479"/>
              <a:gd name="T1" fmla="*/ 44 h 138"/>
              <a:gd name="T2" fmla="*/ 221 w 1479"/>
              <a:gd name="T3" fmla="*/ 43 h 138"/>
              <a:gd name="T4" fmla="*/ 471 w 1479"/>
              <a:gd name="T5" fmla="*/ 56 h 138"/>
              <a:gd name="T6" fmla="*/ 626 w 1479"/>
              <a:gd name="T7" fmla="*/ 48 h 138"/>
              <a:gd name="T8" fmla="*/ 828 w 1479"/>
              <a:gd name="T9" fmla="*/ 41 h 138"/>
              <a:gd name="T10" fmla="*/ 1013 w 1479"/>
              <a:gd name="T11" fmla="*/ 69 h 138"/>
              <a:gd name="T12" fmla="*/ 1232 w 1479"/>
              <a:gd name="T13" fmla="*/ 51 h 138"/>
              <a:gd name="T14" fmla="*/ 1479 w 1479"/>
              <a:gd name="T15" fmla="*/ 45 h 1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38">
                <a:moveTo>
                  <a:pt x="0" y="44"/>
                </a:moveTo>
                <a:cubicBezTo>
                  <a:pt x="0" y="44"/>
                  <a:pt x="171" y="3"/>
                  <a:pt x="221" y="43"/>
                </a:cubicBezTo>
                <a:cubicBezTo>
                  <a:pt x="270" y="84"/>
                  <a:pt x="415" y="116"/>
                  <a:pt x="471" y="56"/>
                </a:cubicBezTo>
                <a:cubicBezTo>
                  <a:pt x="471" y="56"/>
                  <a:pt x="581" y="15"/>
                  <a:pt x="626" y="48"/>
                </a:cubicBezTo>
                <a:cubicBezTo>
                  <a:pt x="670" y="80"/>
                  <a:pt x="815" y="52"/>
                  <a:pt x="828" y="41"/>
                </a:cubicBezTo>
                <a:cubicBezTo>
                  <a:pt x="841" y="30"/>
                  <a:pt x="977" y="0"/>
                  <a:pt x="1013" y="69"/>
                </a:cubicBezTo>
                <a:cubicBezTo>
                  <a:pt x="1049" y="138"/>
                  <a:pt x="1205" y="94"/>
                  <a:pt x="1232" y="51"/>
                </a:cubicBezTo>
                <a:cubicBezTo>
                  <a:pt x="1260" y="8"/>
                  <a:pt x="1451" y="23"/>
                  <a:pt x="1479" y="45"/>
                </a:cubicBezTo>
              </a:path>
            </a:pathLst>
          </a:custGeom>
          <a:noFill/>
          <a:ln w="7938" cap="flat">
            <a:solidFill>
              <a:srgbClr val="DCDCD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89" name="Freeform 103"/>
          <p:cNvSpPr>
            <a:spLocks/>
          </p:cNvSpPr>
          <p:nvPr/>
        </p:nvSpPr>
        <p:spPr bwMode="auto">
          <a:xfrm>
            <a:off x="-11113" y="4492625"/>
            <a:ext cx="12195175" cy="1274763"/>
          </a:xfrm>
          <a:custGeom>
            <a:avLst/>
            <a:gdLst>
              <a:gd name="T0" fmla="*/ 0 w 1479"/>
              <a:gd name="T1" fmla="*/ 49 h 154"/>
              <a:gd name="T2" fmla="*/ 222 w 1479"/>
              <a:gd name="T3" fmla="*/ 48 h 154"/>
              <a:gd name="T4" fmla="*/ 472 w 1479"/>
              <a:gd name="T5" fmla="*/ 63 h 154"/>
              <a:gd name="T6" fmla="*/ 627 w 1479"/>
              <a:gd name="T7" fmla="*/ 53 h 154"/>
              <a:gd name="T8" fmla="*/ 830 w 1479"/>
              <a:gd name="T9" fmla="*/ 46 h 154"/>
              <a:gd name="T10" fmla="*/ 1015 w 1479"/>
              <a:gd name="T11" fmla="*/ 77 h 154"/>
              <a:gd name="T12" fmla="*/ 1231 w 1479"/>
              <a:gd name="T13" fmla="*/ 57 h 154"/>
              <a:gd name="T14" fmla="*/ 1479 w 1479"/>
              <a:gd name="T15" fmla="*/ 51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54">
                <a:moveTo>
                  <a:pt x="0" y="49"/>
                </a:moveTo>
                <a:cubicBezTo>
                  <a:pt x="0" y="49"/>
                  <a:pt x="167" y="3"/>
                  <a:pt x="222" y="48"/>
                </a:cubicBezTo>
                <a:cubicBezTo>
                  <a:pt x="276" y="93"/>
                  <a:pt x="410" y="129"/>
                  <a:pt x="472" y="63"/>
                </a:cubicBezTo>
                <a:cubicBezTo>
                  <a:pt x="472" y="63"/>
                  <a:pt x="577" y="17"/>
                  <a:pt x="627" y="53"/>
                </a:cubicBezTo>
                <a:cubicBezTo>
                  <a:pt x="676" y="90"/>
                  <a:pt x="815" y="58"/>
                  <a:pt x="830" y="46"/>
                </a:cubicBezTo>
                <a:cubicBezTo>
                  <a:pt x="845" y="34"/>
                  <a:pt x="975" y="0"/>
                  <a:pt x="1015" y="77"/>
                </a:cubicBezTo>
                <a:cubicBezTo>
                  <a:pt x="1055" y="154"/>
                  <a:pt x="1201" y="105"/>
                  <a:pt x="1231" y="57"/>
                </a:cubicBezTo>
                <a:cubicBezTo>
                  <a:pt x="1262" y="10"/>
                  <a:pt x="1448" y="27"/>
                  <a:pt x="1479" y="51"/>
                </a:cubicBezTo>
              </a:path>
            </a:pathLst>
          </a:custGeom>
          <a:noFill/>
          <a:ln w="7938" cap="flat">
            <a:solidFill>
              <a:srgbClr val="DBDBD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0" name="Freeform 104"/>
          <p:cNvSpPr>
            <a:spLocks/>
          </p:cNvSpPr>
          <p:nvPr/>
        </p:nvSpPr>
        <p:spPr bwMode="auto">
          <a:xfrm>
            <a:off x="-11113" y="4476750"/>
            <a:ext cx="12195175" cy="1398588"/>
          </a:xfrm>
          <a:custGeom>
            <a:avLst/>
            <a:gdLst>
              <a:gd name="T0" fmla="*/ 0 w 1479"/>
              <a:gd name="T1" fmla="*/ 53 h 169"/>
              <a:gd name="T2" fmla="*/ 223 w 1479"/>
              <a:gd name="T3" fmla="*/ 52 h 169"/>
              <a:gd name="T4" fmla="*/ 472 w 1479"/>
              <a:gd name="T5" fmla="*/ 68 h 169"/>
              <a:gd name="T6" fmla="*/ 628 w 1479"/>
              <a:gd name="T7" fmla="*/ 58 h 169"/>
              <a:gd name="T8" fmla="*/ 832 w 1479"/>
              <a:gd name="T9" fmla="*/ 50 h 169"/>
              <a:gd name="T10" fmla="*/ 1016 w 1479"/>
              <a:gd name="T11" fmla="*/ 84 h 169"/>
              <a:gd name="T12" fmla="*/ 1230 w 1479"/>
              <a:gd name="T13" fmla="*/ 63 h 169"/>
              <a:gd name="T14" fmla="*/ 1479 w 1479"/>
              <a:gd name="T15" fmla="*/ 56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69">
                <a:moveTo>
                  <a:pt x="0" y="53"/>
                </a:moveTo>
                <a:cubicBezTo>
                  <a:pt x="0" y="53"/>
                  <a:pt x="163" y="2"/>
                  <a:pt x="223" y="52"/>
                </a:cubicBezTo>
                <a:cubicBezTo>
                  <a:pt x="283" y="102"/>
                  <a:pt x="405" y="141"/>
                  <a:pt x="472" y="68"/>
                </a:cubicBezTo>
                <a:cubicBezTo>
                  <a:pt x="472" y="68"/>
                  <a:pt x="573" y="18"/>
                  <a:pt x="628" y="58"/>
                </a:cubicBezTo>
                <a:cubicBezTo>
                  <a:pt x="682" y="98"/>
                  <a:pt x="816" y="63"/>
                  <a:pt x="832" y="50"/>
                </a:cubicBezTo>
                <a:cubicBezTo>
                  <a:pt x="848" y="37"/>
                  <a:pt x="972" y="0"/>
                  <a:pt x="1016" y="84"/>
                </a:cubicBezTo>
                <a:cubicBezTo>
                  <a:pt x="1060" y="169"/>
                  <a:pt x="1197" y="115"/>
                  <a:pt x="1230" y="63"/>
                </a:cubicBezTo>
                <a:cubicBezTo>
                  <a:pt x="1264" y="10"/>
                  <a:pt x="1445" y="29"/>
                  <a:pt x="1479" y="56"/>
                </a:cubicBezTo>
              </a:path>
            </a:pathLst>
          </a:custGeom>
          <a:noFill/>
          <a:ln w="7938" cap="flat">
            <a:solidFill>
              <a:srgbClr val="D9D9D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1" name="Freeform 105"/>
          <p:cNvSpPr>
            <a:spLocks/>
          </p:cNvSpPr>
          <p:nvPr/>
        </p:nvSpPr>
        <p:spPr bwMode="auto">
          <a:xfrm>
            <a:off x="-11113" y="4451350"/>
            <a:ext cx="12195175" cy="1530350"/>
          </a:xfrm>
          <a:custGeom>
            <a:avLst/>
            <a:gdLst>
              <a:gd name="T0" fmla="*/ 0 w 1479"/>
              <a:gd name="T1" fmla="*/ 58 h 185"/>
              <a:gd name="T2" fmla="*/ 224 w 1479"/>
              <a:gd name="T3" fmla="*/ 57 h 185"/>
              <a:gd name="T4" fmla="*/ 473 w 1479"/>
              <a:gd name="T5" fmla="*/ 75 h 185"/>
              <a:gd name="T6" fmla="*/ 629 w 1479"/>
              <a:gd name="T7" fmla="*/ 64 h 185"/>
              <a:gd name="T8" fmla="*/ 835 w 1479"/>
              <a:gd name="T9" fmla="*/ 55 h 185"/>
              <a:gd name="T10" fmla="*/ 1018 w 1479"/>
              <a:gd name="T11" fmla="*/ 93 h 185"/>
              <a:gd name="T12" fmla="*/ 1230 w 1479"/>
              <a:gd name="T13" fmla="*/ 69 h 185"/>
              <a:gd name="T14" fmla="*/ 1479 w 1479"/>
              <a:gd name="T15" fmla="*/ 62 h 1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185">
                <a:moveTo>
                  <a:pt x="0" y="58"/>
                </a:moveTo>
                <a:cubicBezTo>
                  <a:pt x="0" y="58"/>
                  <a:pt x="159" y="3"/>
                  <a:pt x="224" y="57"/>
                </a:cubicBezTo>
                <a:cubicBezTo>
                  <a:pt x="290" y="111"/>
                  <a:pt x="399" y="154"/>
                  <a:pt x="473" y="75"/>
                </a:cubicBezTo>
                <a:cubicBezTo>
                  <a:pt x="473" y="75"/>
                  <a:pt x="570" y="20"/>
                  <a:pt x="629" y="64"/>
                </a:cubicBezTo>
                <a:cubicBezTo>
                  <a:pt x="689" y="107"/>
                  <a:pt x="817" y="69"/>
                  <a:pt x="835" y="55"/>
                </a:cubicBezTo>
                <a:cubicBezTo>
                  <a:pt x="852" y="40"/>
                  <a:pt x="970" y="0"/>
                  <a:pt x="1018" y="93"/>
                </a:cubicBezTo>
                <a:cubicBezTo>
                  <a:pt x="1066" y="185"/>
                  <a:pt x="1193" y="126"/>
                  <a:pt x="1230" y="69"/>
                </a:cubicBezTo>
                <a:cubicBezTo>
                  <a:pt x="1266" y="12"/>
                  <a:pt x="1442" y="33"/>
                  <a:pt x="1479" y="62"/>
                </a:cubicBezTo>
              </a:path>
            </a:pathLst>
          </a:custGeom>
          <a:noFill/>
          <a:ln w="7938" cap="flat">
            <a:solidFill>
              <a:srgbClr val="D8D8D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2" name="Freeform 106"/>
          <p:cNvSpPr>
            <a:spLocks/>
          </p:cNvSpPr>
          <p:nvPr/>
        </p:nvSpPr>
        <p:spPr bwMode="auto">
          <a:xfrm>
            <a:off x="-11113" y="4435475"/>
            <a:ext cx="12195175" cy="1654175"/>
          </a:xfrm>
          <a:custGeom>
            <a:avLst/>
            <a:gdLst>
              <a:gd name="T0" fmla="*/ 0 w 1479"/>
              <a:gd name="T1" fmla="*/ 61 h 200"/>
              <a:gd name="T2" fmla="*/ 226 w 1479"/>
              <a:gd name="T3" fmla="*/ 61 h 200"/>
              <a:gd name="T4" fmla="*/ 474 w 1479"/>
              <a:gd name="T5" fmla="*/ 80 h 200"/>
              <a:gd name="T6" fmla="*/ 630 w 1479"/>
              <a:gd name="T7" fmla="*/ 68 h 200"/>
              <a:gd name="T8" fmla="*/ 837 w 1479"/>
              <a:gd name="T9" fmla="*/ 59 h 200"/>
              <a:gd name="T10" fmla="*/ 1019 w 1479"/>
              <a:gd name="T11" fmla="*/ 100 h 200"/>
              <a:gd name="T12" fmla="*/ 1229 w 1479"/>
              <a:gd name="T13" fmla="*/ 74 h 200"/>
              <a:gd name="T14" fmla="*/ 1479 w 1479"/>
              <a:gd name="T15" fmla="*/ 67 h 2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00">
                <a:moveTo>
                  <a:pt x="0" y="61"/>
                </a:moveTo>
                <a:cubicBezTo>
                  <a:pt x="0" y="61"/>
                  <a:pt x="155" y="2"/>
                  <a:pt x="226" y="61"/>
                </a:cubicBezTo>
                <a:cubicBezTo>
                  <a:pt x="297" y="119"/>
                  <a:pt x="394" y="166"/>
                  <a:pt x="474" y="80"/>
                </a:cubicBezTo>
                <a:cubicBezTo>
                  <a:pt x="474" y="80"/>
                  <a:pt x="566" y="21"/>
                  <a:pt x="630" y="68"/>
                </a:cubicBezTo>
                <a:cubicBezTo>
                  <a:pt x="695" y="115"/>
                  <a:pt x="818" y="75"/>
                  <a:pt x="837" y="59"/>
                </a:cubicBezTo>
                <a:cubicBezTo>
                  <a:pt x="856" y="43"/>
                  <a:pt x="967" y="0"/>
                  <a:pt x="1019" y="100"/>
                </a:cubicBezTo>
                <a:cubicBezTo>
                  <a:pt x="1071" y="200"/>
                  <a:pt x="1189" y="136"/>
                  <a:pt x="1229" y="74"/>
                </a:cubicBezTo>
                <a:cubicBezTo>
                  <a:pt x="1268" y="13"/>
                  <a:pt x="1439" y="35"/>
                  <a:pt x="1479" y="67"/>
                </a:cubicBezTo>
              </a:path>
            </a:pathLst>
          </a:custGeom>
          <a:noFill/>
          <a:ln w="7938" cap="flat">
            <a:solidFill>
              <a:srgbClr val="D7D7D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3" name="Freeform 107"/>
          <p:cNvSpPr>
            <a:spLocks/>
          </p:cNvSpPr>
          <p:nvPr/>
        </p:nvSpPr>
        <p:spPr bwMode="auto">
          <a:xfrm>
            <a:off x="-11113" y="4418013"/>
            <a:ext cx="12195175" cy="1779588"/>
          </a:xfrm>
          <a:custGeom>
            <a:avLst/>
            <a:gdLst>
              <a:gd name="T0" fmla="*/ 0 w 1479"/>
              <a:gd name="T1" fmla="*/ 65 h 215"/>
              <a:gd name="T2" fmla="*/ 227 w 1479"/>
              <a:gd name="T3" fmla="*/ 65 h 215"/>
              <a:gd name="T4" fmla="*/ 475 w 1479"/>
              <a:gd name="T5" fmla="*/ 86 h 215"/>
              <a:gd name="T6" fmla="*/ 632 w 1479"/>
              <a:gd name="T7" fmla="*/ 73 h 215"/>
              <a:gd name="T8" fmla="*/ 839 w 1479"/>
              <a:gd name="T9" fmla="*/ 63 h 215"/>
              <a:gd name="T10" fmla="*/ 1021 w 1479"/>
              <a:gd name="T11" fmla="*/ 107 h 215"/>
              <a:gd name="T12" fmla="*/ 1228 w 1479"/>
              <a:gd name="T13" fmla="*/ 80 h 215"/>
              <a:gd name="T14" fmla="*/ 1479 w 1479"/>
              <a:gd name="T15" fmla="*/ 72 h 2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15">
                <a:moveTo>
                  <a:pt x="0" y="65"/>
                </a:moveTo>
                <a:cubicBezTo>
                  <a:pt x="0" y="65"/>
                  <a:pt x="151" y="2"/>
                  <a:pt x="227" y="65"/>
                </a:cubicBezTo>
                <a:cubicBezTo>
                  <a:pt x="303" y="128"/>
                  <a:pt x="388" y="178"/>
                  <a:pt x="475" y="86"/>
                </a:cubicBezTo>
                <a:cubicBezTo>
                  <a:pt x="475" y="86"/>
                  <a:pt x="562" y="22"/>
                  <a:pt x="632" y="73"/>
                </a:cubicBezTo>
                <a:cubicBezTo>
                  <a:pt x="701" y="124"/>
                  <a:pt x="819" y="80"/>
                  <a:pt x="839" y="63"/>
                </a:cubicBezTo>
                <a:cubicBezTo>
                  <a:pt x="859" y="46"/>
                  <a:pt x="965" y="0"/>
                  <a:pt x="1021" y="107"/>
                </a:cubicBezTo>
                <a:cubicBezTo>
                  <a:pt x="1077" y="215"/>
                  <a:pt x="1185" y="147"/>
                  <a:pt x="1228" y="80"/>
                </a:cubicBezTo>
                <a:cubicBezTo>
                  <a:pt x="1270" y="13"/>
                  <a:pt x="1436" y="38"/>
                  <a:pt x="1479" y="72"/>
                </a:cubicBezTo>
              </a:path>
            </a:pathLst>
          </a:custGeom>
          <a:noFill/>
          <a:ln w="7938" cap="flat">
            <a:solidFill>
              <a:srgbClr val="D5D5D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4" name="Freeform 108"/>
          <p:cNvSpPr>
            <a:spLocks/>
          </p:cNvSpPr>
          <p:nvPr/>
        </p:nvSpPr>
        <p:spPr bwMode="auto">
          <a:xfrm>
            <a:off x="-11113" y="4394200"/>
            <a:ext cx="12195175" cy="1911350"/>
          </a:xfrm>
          <a:custGeom>
            <a:avLst/>
            <a:gdLst>
              <a:gd name="T0" fmla="*/ 0 w 1479"/>
              <a:gd name="T1" fmla="*/ 71 h 231"/>
              <a:gd name="T2" fmla="*/ 228 w 1479"/>
              <a:gd name="T3" fmla="*/ 70 h 231"/>
              <a:gd name="T4" fmla="*/ 475 w 1479"/>
              <a:gd name="T5" fmla="*/ 93 h 231"/>
              <a:gd name="T6" fmla="*/ 633 w 1479"/>
              <a:gd name="T7" fmla="*/ 79 h 231"/>
              <a:gd name="T8" fmla="*/ 841 w 1479"/>
              <a:gd name="T9" fmla="*/ 68 h 231"/>
              <a:gd name="T10" fmla="*/ 1022 w 1479"/>
              <a:gd name="T11" fmla="*/ 116 h 231"/>
              <a:gd name="T12" fmla="*/ 1227 w 1479"/>
              <a:gd name="T13" fmla="*/ 87 h 231"/>
              <a:gd name="T14" fmla="*/ 1479 w 1479"/>
              <a:gd name="T15" fmla="*/ 78 h 2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31">
                <a:moveTo>
                  <a:pt x="0" y="71"/>
                </a:moveTo>
                <a:cubicBezTo>
                  <a:pt x="0" y="71"/>
                  <a:pt x="146" y="3"/>
                  <a:pt x="228" y="70"/>
                </a:cubicBezTo>
                <a:cubicBezTo>
                  <a:pt x="310" y="138"/>
                  <a:pt x="383" y="192"/>
                  <a:pt x="475" y="93"/>
                </a:cubicBezTo>
                <a:cubicBezTo>
                  <a:pt x="475" y="93"/>
                  <a:pt x="558" y="25"/>
                  <a:pt x="633" y="79"/>
                </a:cubicBezTo>
                <a:cubicBezTo>
                  <a:pt x="707" y="133"/>
                  <a:pt x="819" y="86"/>
                  <a:pt x="841" y="68"/>
                </a:cubicBezTo>
                <a:cubicBezTo>
                  <a:pt x="863" y="50"/>
                  <a:pt x="962" y="0"/>
                  <a:pt x="1022" y="116"/>
                </a:cubicBezTo>
                <a:cubicBezTo>
                  <a:pt x="1082" y="231"/>
                  <a:pt x="1181" y="158"/>
                  <a:pt x="1227" y="87"/>
                </a:cubicBezTo>
                <a:cubicBezTo>
                  <a:pt x="1273" y="15"/>
                  <a:pt x="1433" y="42"/>
                  <a:pt x="1479" y="78"/>
                </a:cubicBezTo>
              </a:path>
            </a:pathLst>
          </a:custGeom>
          <a:noFill/>
          <a:ln w="7938" cap="flat">
            <a:solidFill>
              <a:srgbClr val="D4D4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5" name="Freeform 109"/>
          <p:cNvSpPr>
            <a:spLocks/>
          </p:cNvSpPr>
          <p:nvPr/>
        </p:nvSpPr>
        <p:spPr bwMode="auto">
          <a:xfrm>
            <a:off x="-11113" y="4376738"/>
            <a:ext cx="12195175" cy="2035175"/>
          </a:xfrm>
          <a:custGeom>
            <a:avLst/>
            <a:gdLst>
              <a:gd name="T0" fmla="*/ 0 w 1479"/>
              <a:gd name="T1" fmla="*/ 75 h 246"/>
              <a:gd name="T2" fmla="*/ 230 w 1479"/>
              <a:gd name="T3" fmla="*/ 74 h 246"/>
              <a:gd name="T4" fmla="*/ 476 w 1479"/>
              <a:gd name="T5" fmla="*/ 98 h 246"/>
              <a:gd name="T6" fmla="*/ 634 w 1479"/>
              <a:gd name="T7" fmla="*/ 84 h 246"/>
              <a:gd name="T8" fmla="*/ 843 w 1479"/>
              <a:gd name="T9" fmla="*/ 73 h 246"/>
              <a:gd name="T10" fmla="*/ 1023 w 1479"/>
              <a:gd name="T11" fmla="*/ 123 h 246"/>
              <a:gd name="T12" fmla="*/ 1226 w 1479"/>
              <a:gd name="T13" fmla="*/ 92 h 246"/>
              <a:gd name="T14" fmla="*/ 1479 w 1479"/>
              <a:gd name="T15" fmla="*/ 83 h 2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46">
                <a:moveTo>
                  <a:pt x="0" y="75"/>
                </a:moveTo>
                <a:cubicBezTo>
                  <a:pt x="0" y="75"/>
                  <a:pt x="142" y="2"/>
                  <a:pt x="230" y="74"/>
                </a:cubicBezTo>
                <a:cubicBezTo>
                  <a:pt x="317" y="146"/>
                  <a:pt x="378" y="204"/>
                  <a:pt x="476" y="98"/>
                </a:cubicBezTo>
                <a:cubicBezTo>
                  <a:pt x="476" y="98"/>
                  <a:pt x="555" y="26"/>
                  <a:pt x="634" y="84"/>
                </a:cubicBezTo>
                <a:cubicBezTo>
                  <a:pt x="713" y="142"/>
                  <a:pt x="820" y="92"/>
                  <a:pt x="843" y="73"/>
                </a:cubicBezTo>
                <a:cubicBezTo>
                  <a:pt x="867" y="53"/>
                  <a:pt x="959" y="0"/>
                  <a:pt x="1023" y="123"/>
                </a:cubicBezTo>
                <a:cubicBezTo>
                  <a:pt x="1087" y="246"/>
                  <a:pt x="1177" y="168"/>
                  <a:pt x="1226" y="92"/>
                </a:cubicBezTo>
                <a:cubicBezTo>
                  <a:pt x="1275" y="16"/>
                  <a:pt x="1430" y="44"/>
                  <a:pt x="1479" y="83"/>
                </a:cubicBezTo>
              </a:path>
            </a:pathLst>
          </a:custGeom>
          <a:noFill/>
          <a:ln w="7938" cap="flat">
            <a:solidFill>
              <a:srgbClr val="D2D3D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6" name="Freeform 110"/>
          <p:cNvSpPr>
            <a:spLocks/>
          </p:cNvSpPr>
          <p:nvPr/>
        </p:nvSpPr>
        <p:spPr bwMode="auto">
          <a:xfrm>
            <a:off x="-11113" y="4360863"/>
            <a:ext cx="12195175" cy="2159000"/>
          </a:xfrm>
          <a:custGeom>
            <a:avLst/>
            <a:gdLst>
              <a:gd name="T0" fmla="*/ 0 w 1479"/>
              <a:gd name="T1" fmla="*/ 79 h 261"/>
              <a:gd name="T2" fmla="*/ 231 w 1479"/>
              <a:gd name="T3" fmla="*/ 78 h 261"/>
              <a:gd name="T4" fmla="*/ 477 w 1479"/>
              <a:gd name="T5" fmla="*/ 104 h 261"/>
              <a:gd name="T6" fmla="*/ 635 w 1479"/>
              <a:gd name="T7" fmla="*/ 89 h 261"/>
              <a:gd name="T8" fmla="*/ 846 w 1479"/>
              <a:gd name="T9" fmla="*/ 77 h 261"/>
              <a:gd name="T10" fmla="*/ 1025 w 1479"/>
              <a:gd name="T11" fmla="*/ 130 h 261"/>
              <a:gd name="T12" fmla="*/ 1225 w 1479"/>
              <a:gd name="T13" fmla="*/ 98 h 261"/>
              <a:gd name="T14" fmla="*/ 1479 w 1479"/>
              <a:gd name="T15" fmla="*/ 88 h 2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61">
                <a:moveTo>
                  <a:pt x="0" y="79"/>
                </a:moveTo>
                <a:cubicBezTo>
                  <a:pt x="0" y="79"/>
                  <a:pt x="138" y="2"/>
                  <a:pt x="231" y="78"/>
                </a:cubicBezTo>
                <a:cubicBezTo>
                  <a:pt x="324" y="155"/>
                  <a:pt x="372" y="216"/>
                  <a:pt x="477" y="104"/>
                </a:cubicBezTo>
                <a:cubicBezTo>
                  <a:pt x="477" y="104"/>
                  <a:pt x="551" y="27"/>
                  <a:pt x="635" y="89"/>
                </a:cubicBezTo>
                <a:cubicBezTo>
                  <a:pt x="719" y="150"/>
                  <a:pt x="821" y="97"/>
                  <a:pt x="846" y="77"/>
                </a:cubicBezTo>
                <a:cubicBezTo>
                  <a:pt x="871" y="56"/>
                  <a:pt x="957" y="0"/>
                  <a:pt x="1025" y="130"/>
                </a:cubicBezTo>
                <a:cubicBezTo>
                  <a:pt x="1093" y="261"/>
                  <a:pt x="1173" y="179"/>
                  <a:pt x="1225" y="98"/>
                </a:cubicBezTo>
                <a:cubicBezTo>
                  <a:pt x="1277" y="17"/>
                  <a:pt x="1427" y="47"/>
                  <a:pt x="1479" y="88"/>
                </a:cubicBezTo>
              </a:path>
            </a:pathLst>
          </a:custGeom>
          <a:noFill/>
          <a:ln w="7938" cap="flat">
            <a:solidFill>
              <a:srgbClr val="D1D1D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7" name="Freeform 111"/>
          <p:cNvSpPr>
            <a:spLocks/>
          </p:cNvSpPr>
          <p:nvPr/>
        </p:nvSpPr>
        <p:spPr bwMode="auto">
          <a:xfrm>
            <a:off x="-11113" y="4343400"/>
            <a:ext cx="12195175" cy="2284413"/>
          </a:xfrm>
          <a:custGeom>
            <a:avLst/>
            <a:gdLst>
              <a:gd name="T0" fmla="*/ 0 w 1479"/>
              <a:gd name="T1" fmla="*/ 83 h 276"/>
              <a:gd name="T2" fmla="*/ 232 w 1479"/>
              <a:gd name="T3" fmla="*/ 82 h 276"/>
              <a:gd name="T4" fmla="*/ 478 w 1479"/>
              <a:gd name="T5" fmla="*/ 110 h 276"/>
              <a:gd name="T6" fmla="*/ 636 w 1479"/>
              <a:gd name="T7" fmla="*/ 94 h 276"/>
              <a:gd name="T8" fmla="*/ 848 w 1479"/>
              <a:gd name="T9" fmla="*/ 81 h 276"/>
              <a:gd name="T10" fmla="*/ 1026 w 1479"/>
              <a:gd name="T11" fmla="*/ 138 h 276"/>
              <a:gd name="T12" fmla="*/ 1224 w 1479"/>
              <a:gd name="T13" fmla="*/ 103 h 276"/>
              <a:gd name="T14" fmla="*/ 1479 w 1479"/>
              <a:gd name="T15" fmla="*/ 93 h 2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76">
                <a:moveTo>
                  <a:pt x="0" y="83"/>
                </a:moveTo>
                <a:cubicBezTo>
                  <a:pt x="0" y="83"/>
                  <a:pt x="134" y="1"/>
                  <a:pt x="232" y="82"/>
                </a:cubicBezTo>
                <a:cubicBezTo>
                  <a:pt x="330" y="164"/>
                  <a:pt x="367" y="229"/>
                  <a:pt x="478" y="110"/>
                </a:cubicBezTo>
                <a:cubicBezTo>
                  <a:pt x="478" y="110"/>
                  <a:pt x="547" y="28"/>
                  <a:pt x="636" y="94"/>
                </a:cubicBezTo>
                <a:cubicBezTo>
                  <a:pt x="726" y="159"/>
                  <a:pt x="822" y="103"/>
                  <a:pt x="848" y="81"/>
                </a:cubicBezTo>
                <a:cubicBezTo>
                  <a:pt x="874" y="59"/>
                  <a:pt x="954" y="0"/>
                  <a:pt x="1026" y="138"/>
                </a:cubicBezTo>
                <a:cubicBezTo>
                  <a:pt x="1098" y="276"/>
                  <a:pt x="1169" y="189"/>
                  <a:pt x="1224" y="103"/>
                </a:cubicBezTo>
                <a:cubicBezTo>
                  <a:pt x="1279" y="18"/>
                  <a:pt x="1424" y="49"/>
                  <a:pt x="1479" y="93"/>
                </a:cubicBezTo>
              </a:path>
            </a:pathLst>
          </a:custGeom>
          <a:noFill/>
          <a:ln w="7938" cap="flat">
            <a:solidFill>
              <a:srgbClr val="D0D0D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8" name="Freeform 112"/>
          <p:cNvSpPr>
            <a:spLocks/>
          </p:cNvSpPr>
          <p:nvPr/>
        </p:nvSpPr>
        <p:spPr bwMode="auto">
          <a:xfrm>
            <a:off x="-11113" y="4319588"/>
            <a:ext cx="12195175" cy="2416175"/>
          </a:xfrm>
          <a:custGeom>
            <a:avLst/>
            <a:gdLst>
              <a:gd name="T0" fmla="*/ 0 w 1479"/>
              <a:gd name="T1" fmla="*/ 88 h 292"/>
              <a:gd name="T2" fmla="*/ 233 w 1479"/>
              <a:gd name="T3" fmla="*/ 87 h 292"/>
              <a:gd name="T4" fmla="*/ 478 w 1479"/>
              <a:gd name="T5" fmla="*/ 116 h 292"/>
              <a:gd name="T6" fmla="*/ 638 w 1479"/>
              <a:gd name="T7" fmla="*/ 99 h 292"/>
              <a:gd name="T8" fmla="*/ 850 w 1479"/>
              <a:gd name="T9" fmla="*/ 86 h 292"/>
              <a:gd name="T10" fmla="*/ 1028 w 1479"/>
              <a:gd name="T11" fmla="*/ 146 h 292"/>
              <a:gd name="T12" fmla="*/ 1223 w 1479"/>
              <a:gd name="T13" fmla="*/ 110 h 292"/>
              <a:gd name="T14" fmla="*/ 1479 w 1479"/>
              <a:gd name="T15" fmla="*/ 99 h 2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292">
                <a:moveTo>
                  <a:pt x="0" y="88"/>
                </a:moveTo>
                <a:cubicBezTo>
                  <a:pt x="0" y="88"/>
                  <a:pt x="130" y="2"/>
                  <a:pt x="233" y="87"/>
                </a:cubicBezTo>
                <a:cubicBezTo>
                  <a:pt x="337" y="173"/>
                  <a:pt x="361" y="242"/>
                  <a:pt x="478" y="116"/>
                </a:cubicBezTo>
                <a:cubicBezTo>
                  <a:pt x="478" y="116"/>
                  <a:pt x="543" y="31"/>
                  <a:pt x="638" y="99"/>
                </a:cubicBezTo>
                <a:cubicBezTo>
                  <a:pt x="732" y="168"/>
                  <a:pt x="822" y="109"/>
                  <a:pt x="850" y="86"/>
                </a:cubicBezTo>
                <a:cubicBezTo>
                  <a:pt x="878" y="63"/>
                  <a:pt x="952" y="0"/>
                  <a:pt x="1028" y="146"/>
                </a:cubicBezTo>
                <a:cubicBezTo>
                  <a:pt x="1104" y="292"/>
                  <a:pt x="1165" y="200"/>
                  <a:pt x="1223" y="110"/>
                </a:cubicBezTo>
                <a:cubicBezTo>
                  <a:pt x="1281" y="19"/>
                  <a:pt x="1421" y="53"/>
                  <a:pt x="1479" y="99"/>
                </a:cubicBezTo>
              </a:path>
            </a:pathLst>
          </a:custGeom>
          <a:noFill/>
          <a:ln w="7938" cap="flat">
            <a:solidFill>
              <a:srgbClr val="CECFC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199" name="Freeform 113"/>
          <p:cNvSpPr>
            <a:spLocks/>
          </p:cNvSpPr>
          <p:nvPr/>
        </p:nvSpPr>
        <p:spPr bwMode="auto">
          <a:xfrm>
            <a:off x="-11113" y="4302125"/>
            <a:ext cx="12195175" cy="2541588"/>
          </a:xfrm>
          <a:custGeom>
            <a:avLst/>
            <a:gdLst>
              <a:gd name="T0" fmla="*/ 0 w 1479"/>
              <a:gd name="T1" fmla="*/ 92 h 307"/>
              <a:gd name="T2" fmla="*/ 235 w 1479"/>
              <a:gd name="T3" fmla="*/ 92 h 307"/>
              <a:gd name="T4" fmla="*/ 479 w 1479"/>
              <a:gd name="T5" fmla="*/ 122 h 307"/>
              <a:gd name="T6" fmla="*/ 639 w 1479"/>
              <a:gd name="T7" fmla="*/ 104 h 307"/>
              <a:gd name="T8" fmla="*/ 852 w 1479"/>
              <a:gd name="T9" fmla="*/ 90 h 307"/>
              <a:gd name="T10" fmla="*/ 1029 w 1479"/>
              <a:gd name="T11" fmla="*/ 154 h 307"/>
              <a:gd name="T12" fmla="*/ 1222 w 1479"/>
              <a:gd name="T13" fmla="*/ 115 h 307"/>
              <a:gd name="T14" fmla="*/ 1479 w 1479"/>
              <a:gd name="T15" fmla="*/ 104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07">
                <a:moveTo>
                  <a:pt x="0" y="92"/>
                </a:moveTo>
                <a:cubicBezTo>
                  <a:pt x="0" y="92"/>
                  <a:pt x="126" y="1"/>
                  <a:pt x="235" y="92"/>
                </a:cubicBezTo>
                <a:cubicBezTo>
                  <a:pt x="344" y="182"/>
                  <a:pt x="356" y="254"/>
                  <a:pt x="479" y="122"/>
                </a:cubicBezTo>
                <a:cubicBezTo>
                  <a:pt x="479" y="122"/>
                  <a:pt x="540" y="32"/>
                  <a:pt x="639" y="104"/>
                </a:cubicBezTo>
                <a:cubicBezTo>
                  <a:pt x="738" y="177"/>
                  <a:pt x="823" y="114"/>
                  <a:pt x="852" y="90"/>
                </a:cubicBezTo>
                <a:cubicBezTo>
                  <a:pt x="882" y="66"/>
                  <a:pt x="949" y="0"/>
                  <a:pt x="1029" y="154"/>
                </a:cubicBezTo>
                <a:cubicBezTo>
                  <a:pt x="1109" y="307"/>
                  <a:pt x="1161" y="211"/>
                  <a:pt x="1222" y="115"/>
                </a:cubicBezTo>
                <a:cubicBezTo>
                  <a:pt x="1283" y="20"/>
                  <a:pt x="1418" y="56"/>
                  <a:pt x="1479" y="104"/>
                </a:cubicBezTo>
              </a:path>
            </a:pathLst>
          </a:custGeom>
          <a:noFill/>
          <a:ln w="7938" cap="flat">
            <a:solidFill>
              <a:srgbClr val="CDCDC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200" name="Freeform 114"/>
          <p:cNvSpPr>
            <a:spLocks/>
          </p:cNvSpPr>
          <p:nvPr/>
        </p:nvSpPr>
        <p:spPr bwMode="auto">
          <a:xfrm>
            <a:off x="-11113" y="4286250"/>
            <a:ext cx="12195175" cy="2663825"/>
          </a:xfrm>
          <a:custGeom>
            <a:avLst/>
            <a:gdLst>
              <a:gd name="T0" fmla="*/ 0 w 1479"/>
              <a:gd name="T1" fmla="*/ 96 h 322"/>
              <a:gd name="T2" fmla="*/ 236 w 1479"/>
              <a:gd name="T3" fmla="*/ 96 h 322"/>
              <a:gd name="T4" fmla="*/ 480 w 1479"/>
              <a:gd name="T5" fmla="*/ 128 h 322"/>
              <a:gd name="T6" fmla="*/ 640 w 1479"/>
              <a:gd name="T7" fmla="*/ 109 h 322"/>
              <a:gd name="T8" fmla="*/ 855 w 1479"/>
              <a:gd name="T9" fmla="*/ 94 h 322"/>
              <a:gd name="T10" fmla="*/ 1031 w 1479"/>
              <a:gd name="T11" fmla="*/ 161 h 322"/>
              <a:gd name="T12" fmla="*/ 1221 w 1479"/>
              <a:gd name="T13" fmla="*/ 121 h 322"/>
              <a:gd name="T14" fmla="*/ 1479 w 1479"/>
              <a:gd name="T15" fmla="*/ 109 h 3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9" h="322">
                <a:moveTo>
                  <a:pt x="0" y="96"/>
                </a:moveTo>
                <a:cubicBezTo>
                  <a:pt x="0" y="96"/>
                  <a:pt x="121" y="1"/>
                  <a:pt x="236" y="96"/>
                </a:cubicBezTo>
                <a:cubicBezTo>
                  <a:pt x="351" y="190"/>
                  <a:pt x="351" y="266"/>
                  <a:pt x="480" y="128"/>
                </a:cubicBezTo>
                <a:cubicBezTo>
                  <a:pt x="480" y="128"/>
                  <a:pt x="536" y="33"/>
                  <a:pt x="640" y="109"/>
                </a:cubicBezTo>
                <a:cubicBezTo>
                  <a:pt x="744" y="185"/>
                  <a:pt x="824" y="120"/>
                  <a:pt x="855" y="94"/>
                </a:cubicBezTo>
                <a:cubicBezTo>
                  <a:pt x="885" y="69"/>
                  <a:pt x="947" y="0"/>
                  <a:pt x="1031" y="161"/>
                </a:cubicBezTo>
                <a:cubicBezTo>
                  <a:pt x="1115" y="322"/>
                  <a:pt x="1157" y="221"/>
                  <a:pt x="1221" y="121"/>
                </a:cubicBezTo>
                <a:cubicBezTo>
                  <a:pt x="1285" y="21"/>
                  <a:pt x="1415" y="58"/>
                  <a:pt x="1479" y="109"/>
                </a:cubicBezTo>
              </a:path>
            </a:pathLst>
          </a:custGeom>
          <a:noFill/>
          <a:ln w="7938" cap="flat">
            <a:solidFill>
              <a:srgbClr val="CCCCC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nvGrpSpPr>
          <p:cNvPr id="65" name="组合 64"/>
          <p:cNvGrpSpPr/>
          <p:nvPr/>
        </p:nvGrpSpPr>
        <p:grpSpPr>
          <a:xfrm>
            <a:off x="64293" y="254705"/>
            <a:ext cx="2768657" cy="990217"/>
            <a:chOff x="64293" y="254705"/>
            <a:chExt cx="2768657" cy="990217"/>
          </a:xfrm>
        </p:grpSpPr>
        <p:pic>
          <p:nvPicPr>
            <p:cNvPr id="66" name="图片 65"/>
            <p:cNvPicPr>
              <a:picLocks noChangeAspect="1"/>
            </p:cNvPicPr>
            <p:nvPr/>
          </p:nvPicPr>
          <p:blipFill>
            <a:blip r:embed="rId4"/>
            <a:stretch>
              <a:fillRect/>
            </a:stretch>
          </p:blipFill>
          <p:spPr>
            <a:xfrm>
              <a:off x="64293" y="254705"/>
              <a:ext cx="847725" cy="990217"/>
            </a:xfrm>
            <a:prstGeom prst="rect">
              <a:avLst/>
            </a:prstGeom>
          </p:spPr>
        </p:pic>
        <p:sp>
          <p:nvSpPr>
            <p:cNvPr id="67" name="AutoShape 28"/>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9" name="文本框 68"/>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02</a:t>
              </a:r>
              <a:endParaRPr kumimoji="0" lang="zh-CN" altLang="en-US"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74" name="文本框 73"/>
            <p:cNvSpPr txBox="1"/>
            <p:nvPr/>
          </p:nvSpPr>
          <p:spPr>
            <a:xfrm>
              <a:off x="1006809" y="465389"/>
              <a:ext cx="1826141" cy="584775"/>
            </a:xfrm>
            <a:prstGeom prst="rect">
              <a:avLst/>
            </a:prstGeom>
            <a:noFill/>
          </p:spPr>
          <p:txBody>
            <a:bodyPr wrap="none" rtlCol="0">
              <a:spAutoFit/>
            </a:bodyPr>
            <a:lstStyle/>
            <a:p>
              <a:pPr lvl="0">
                <a:defRPr/>
              </a:pPr>
              <a:r>
                <a:rPr lang="zh-CN" altLang="en-US" sz="3200" dirty="0">
                  <a:solidFill>
                    <a:prstClr val="black"/>
                  </a:solidFill>
                  <a:ea typeface="方正黑体简体" panose="02010601030101010101" pitchFamily="2" charset="-122"/>
                </a:rPr>
                <a:t>发展历程</a:t>
              </a:r>
            </a:p>
          </p:txBody>
        </p:sp>
      </p:grpSp>
    </p:spTree>
    <p:extLst>
      <p:ext uri="{BB962C8B-B14F-4D97-AF65-F5344CB8AC3E}">
        <p14:creationId xmlns:p14="http://schemas.microsoft.com/office/powerpoint/2010/main" val="4086999063"/>
      </p:ext>
    </p:extLst>
  </p:cSld>
  <p:clrMapOvr>
    <a:masterClrMapping/>
  </p:clrMapOvr>
  <p:transition spd="slow" advClick="0" advTm="0">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14:bounceEnd="40000">
                                          <p:cBhvr additive="base">
                                            <p:cTn id="7" dur="500" fill="hold"/>
                                            <p:tgtEl>
                                              <p:spTgt spid="65"/>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65"/>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91"/>
                                            </p:tgtEl>
                                            <p:attrNameLst>
                                              <p:attrName>style.visibility</p:attrName>
                                            </p:attrNameLst>
                                          </p:cBhvr>
                                          <p:to>
                                            <p:strVal val="visible"/>
                                          </p:to>
                                        </p:set>
                                        <p:animEffect transition="in" filter="wipe(up)">
                                          <p:cBhvr>
                                            <p:cTn id="11" dur="250"/>
                                            <p:tgtEl>
                                              <p:spTgt spid="91"/>
                                            </p:tgtEl>
                                          </p:cBhvr>
                                        </p:animEffect>
                                      </p:childTnLst>
                                    </p:cTn>
                                  </p:par>
                                  <p:par>
                                    <p:cTn id="12" presetID="10" presetClass="entr" presetSubtype="0" fill="hold" grpId="0" nodeType="withEffect" nodePh="1">
                                      <p:stCondLst>
                                        <p:cond delay="750"/>
                                      </p:stCondLst>
                                      <p:endCondLst>
                                        <p:cond evt="begin" delay="0">
                                          <p:tn val="12"/>
                                        </p:cond>
                                      </p:endCondLst>
                                      <p:childTnLst>
                                        <p:set>
                                          <p:cBhvr>
                                            <p:cTn id="13" dur="1" fill="hold">
                                              <p:stCondLst>
                                                <p:cond delay="0"/>
                                              </p:stCondLst>
                                            </p:cTn>
                                            <p:tgtEl>
                                              <p:spTgt spid="92"/>
                                            </p:tgtEl>
                                            <p:attrNameLst>
                                              <p:attrName>style.visibility</p:attrName>
                                            </p:attrNameLst>
                                          </p:cBhvr>
                                          <p:to>
                                            <p:strVal val="visible"/>
                                          </p:to>
                                        </p:set>
                                        <p:animEffect transition="in" filter="fade">
                                          <p:cBhvr>
                                            <p:cTn id="14" dur="250"/>
                                            <p:tgtEl>
                                              <p:spTgt spid="92"/>
                                            </p:tgtEl>
                                          </p:cBhvr>
                                        </p:animEffect>
                                      </p:childTnLst>
                                    </p:cTn>
                                  </p:par>
                                  <p:par>
                                    <p:cTn id="15" presetID="10" presetClass="entr" presetSubtype="0" fill="hold" grpId="0" nodeType="withEffect">
                                      <p:stCondLst>
                                        <p:cond delay="750"/>
                                      </p:stCondLst>
                                      <p:childTnLst>
                                        <p:set>
                                          <p:cBhvr>
                                            <p:cTn id="16" dur="1" fill="hold">
                                              <p:stCondLst>
                                                <p:cond delay="0"/>
                                              </p:stCondLst>
                                            </p:cTn>
                                            <p:tgtEl>
                                              <p:spTgt spid="93"/>
                                            </p:tgtEl>
                                            <p:attrNameLst>
                                              <p:attrName>style.visibility</p:attrName>
                                            </p:attrNameLst>
                                          </p:cBhvr>
                                          <p:to>
                                            <p:strVal val="visible"/>
                                          </p:to>
                                        </p:set>
                                        <p:animEffect transition="in" filter="fade">
                                          <p:cBhvr>
                                            <p:cTn id="17" dur="250"/>
                                            <p:tgtEl>
                                              <p:spTgt spid="93"/>
                                            </p:tgtEl>
                                          </p:cBhvr>
                                        </p:animEffect>
                                      </p:childTnLst>
                                    </p:cTn>
                                  </p:par>
                                  <p:par>
                                    <p:cTn id="18" presetID="10" presetClass="entr" presetSubtype="0" fill="hold" grpId="0" nodeType="withEffect">
                                      <p:stCondLst>
                                        <p:cond delay="800"/>
                                      </p:stCondLst>
                                      <p:childTnLst>
                                        <p:set>
                                          <p:cBhvr>
                                            <p:cTn id="19" dur="1" fill="hold">
                                              <p:stCondLst>
                                                <p:cond delay="0"/>
                                              </p:stCondLst>
                                            </p:cTn>
                                            <p:tgtEl>
                                              <p:spTgt spid="94"/>
                                            </p:tgtEl>
                                            <p:attrNameLst>
                                              <p:attrName>style.visibility</p:attrName>
                                            </p:attrNameLst>
                                          </p:cBhvr>
                                          <p:to>
                                            <p:strVal val="visible"/>
                                          </p:to>
                                        </p:set>
                                        <p:animEffect transition="in" filter="fade">
                                          <p:cBhvr>
                                            <p:cTn id="20" dur="250"/>
                                            <p:tgtEl>
                                              <p:spTgt spid="94"/>
                                            </p:tgtEl>
                                          </p:cBhvr>
                                        </p:animEffect>
                                      </p:childTnLst>
                                    </p:cTn>
                                  </p:par>
                                  <p:par>
                                    <p:cTn id="21" presetID="10" presetClass="entr" presetSubtype="0" fill="hold" grpId="0" nodeType="withEffect">
                                      <p:stCondLst>
                                        <p:cond delay="850"/>
                                      </p:stCondLst>
                                      <p:childTnLst>
                                        <p:set>
                                          <p:cBhvr>
                                            <p:cTn id="22" dur="1" fill="hold">
                                              <p:stCondLst>
                                                <p:cond delay="0"/>
                                              </p:stCondLst>
                                            </p:cTn>
                                            <p:tgtEl>
                                              <p:spTgt spid="95"/>
                                            </p:tgtEl>
                                            <p:attrNameLst>
                                              <p:attrName>style.visibility</p:attrName>
                                            </p:attrNameLst>
                                          </p:cBhvr>
                                          <p:to>
                                            <p:strVal val="visible"/>
                                          </p:to>
                                        </p:set>
                                        <p:animEffect transition="in" filter="fade">
                                          <p:cBhvr>
                                            <p:cTn id="23" dur="250"/>
                                            <p:tgtEl>
                                              <p:spTgt spid="95"/>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160"/>
                                            </p:tgtEl>
                                            <p:attrNameLst>
                                              <p:attrName>style.visibility</p:attrName>
                                            </p:attrNameLst>
                                          </p:cBhvr>
                                          <p:to>
                                            <p:strVal val="visible"/>
                                          </p:to>
                                        </p:set>
                                        <p:animEffect transition="in" filter="fade">
                                          <p:cBhvr>
                                            <p:cTn id="26" dur="250"/>
                                            <p:tgtEl>
                                              <p:spTgt spid="4160"/>
                                            </p:tgtEl>
                                          </p:cBhvr>
                                        </p:animEffect>
                                      </p:childTnLst>
                                    </p:cTn>
                                  </p:par>
                                  <p:par>
                                    <p:cTn id="27" presetID="10" presetClass="entr" presetSubtype="0" fill="hold" grpId="0" nodeType="withEffect">
                                      <p:stCondLst>
                                        <p:cond delay="950"/>
                                      </p:stCondLst>
                                      <p:childTnLst>
                                        <p:set>
                                          <p:cBhvr>
                                            <p:cTn id="28" dur="1" fill="hold">
                                              <p:stCondLst>
                                                <p:cond delay="0"/>
                                              </p:stCondLst>
                                            </p:cTn>
                                            <p:tgtEl>
                                              <p:spTgt spid="4161"/>
                                            </p:tgtEl>
                                            <p:attrNameLst>
                                              <p:attrName>style.visibility</p:attrName>
                                            </p:attrNameLst>
                                          </p:cBhvr>
                                          <p:to>
                                            <p:strVal val="visible"/>
                                          </p:to>
                                        </p:set>
                                        <p:animEffect transition="in" filter="fade">
                                          <p:cBhvr>
                                            <p:cTn id="29" dur="250"/>
                                            <p:tgtEl>
                                              <p:spTgt spid="4161"/>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162"/>
                                            </p:tgtEl>
                                            <p:attrNameLst>
                                              <p:attrName>style.visibility</p:attrName>
                                            </p:attrNameLst>
                                          </p:cBhvr>
                                          <p:to>
                                            <p:strVal val="visible"/>
                                          </p:to>
                                        </p:set>
                                        <p:animEffect transition="in" filter="fade">
                                          <p:cBhvr>
                                            <p:cTn id="32" dur="250"/>
                                            <p:tgtEl>
                                              <p:spTgt spid="4162"/>
                                            </p:tgtEl>
                                          </p:cBhvr>
                                        </p:animEffect>
                                      </p:childTnLst>
                                    </p:cTn>
                                  </p:par>
                                  <p:par>
                                    <p:cTn id="33" presetID="10" presetClass="entr" presetSubtype="0" fill="hold" grpId="0" nodeType="withEffect">
                                      <p:stCondLst>
                                        <p:cond delay="1050"/>
                                      </p:stCondLst>
                                      <p:childTnLst>
                                        <p:set>
                                          <p:cBhvr>
                                            <p:cTn id="34" dur="1" fill="hold">
                                              <p:stCondLst>
                                                <p:cond delay="0"/>
                                              </p:stCondLst>
                                            </p:cTn>
                                            <p:tgtEl>
                                              <p:spTgt spid="4163"/>
                                            </p:tgtEl>
                                            <p:attrNameLst>
                                              <p:attrName>style.visibility</p:attrName>
                                            </p:attrNameLst>
                                          </p:cBhvr>
                                          <p:to>
                                            <p:strVal val="visible"/>
                                          </p:to>
                                        </p:set>
                                        <p:animEffect transition="in" filter="fade">
                                          <p:cBhvr>
                                            <p:cTn id="35" dur="250"/>
                                            <p:tgtEl>
                                              <p:spTgt spid="4163"/>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4165"/>
                                            </p:tgtEl>
                                            <p:attrNameLst>
                                              <p:attrName>style.visibility</p:attrName>
                                            </p:attrNameLst>
                                          </p:cBhvr>
                                          <p:to>
                                            <p:strVal val="visible"/>
                                          </p:to>
                                        </p:set>
                                        <p:animEffect transition="in" filter="fade">
                                          <p:cBhvr>
                                            <p:cTn id="38" dur="250"/>
                                            <p:tgtEl>
                                              <p:spTgt spid="4165"/>
                                            </p:tgtEl>
                                          </p:cBhvr>
                                        </p:animEffect>
                                      </p:childTnLst>
                                    </p:cTn>
                                  </p:par>
                                  <p:par>
                                    <p:cTn id="39" presetID="10" presetClass="entr" presetSubtype="0" fill="hold" grpId="0" nodeType="withEffect">
                                      <p:stCondLst>
                                        <p:cond delay="1150"/>
                                      </p:stCondLst>
                                      <p:childTnLst>
                                        <p:set>
                                          <p:cBhvr>
                                            <p:cTn id="40" dur="1" fill="hold">
                                              <p:stCondLst>
                                                <p:cond delay="0"/>
                                              </p:stCondLst>
                                            </p:cTn>
                                            <p:tgtEl>
                                              <p:spTgt spid="4166"/>
                                            </p:tgtEl>
                                            <p:attrNameLst>
                                              <p:attrName>style.visibility</p:attrName>
                                            </p:attrNameLst>
                                          </p:cBhvr>
                                          <p:to>
                                            <p:strVal val="visible"/>
                                          </p:to>
                                        </p:set>
                                        <p:animEffect transition="in" filter="fade">
                                          <p:cBhvr>
                                            <p:cTn id="41" dur="250"/>
                                            <p:tgtEl>
                                              <p:spTgt spid="4166"/>
                                            </p:tgtEl>
                                          </p:cBhvr>
                                        </p:animEffect>
                                      </p:childTnLst>
                                    </p:cTn>
                                  </p:par>
                                  <p:par>
                                    <p:cTn id="42" presetID="10" presetClass="entr" presetSubtype="0" fill="hold" grpId="0" nodeType="withEffect">
                                      <p:stCondLst>
                                        <p:cond delay="1200"/>
                                      </p:stCondLst>
                                      <p:childTnLst>
                                        <p:set>
                                          <p:cBhvr>
                                            <p:cTn id="43" dur="1" fill="hold">
                                              <p:stCondLst>
                                                <p:cond delay="0"/>
                                              </p:stCondLst>
                                            </p:cTn>
                                            <p:tgtEl>
                                              <p:spTgt spid="4167"/>
                                            </p:tgtEl>
                                            <p:attrNameLst>
                                              <p:attrName>style.visibility</p:attrName>
                                            </p:attrNameLst>
                                          </p:cBhvr>
                                          <p:to>
                                            <p:strVal val="visible"/>
                                          </p:to>
                                        </p:set>
                                        <p:animEffect transition="in" filter="fade">
                                          <p:cBhvr>
                                            <p:cTn id="44" dur="250"/>
                                            <p:tgtEl>
                                              <p:spTgt spid="4167"/>
                                            </p:tgtEl>
                                          </p:cBhvr>
                                        </p:animEffect>
                                      </p:childTnLst>
                                    </p:cTn>
                                  </p:par>
                                  <p:par>
                                    <p:cTn id="45" presetID="10" presetClass="entr" presetSubtype="0" fill="hold" grpId="0" nodeType="withEffect">
                                      <p:stCondLst>
                                        <p:cond delay="1250"/>
                                      </p:stCondLst>
                                      <p:childTnLst>
                                        <p:set>
                                          <p:cBhvr>
                                            <p:cTn id="46" dur="1" fill="hold">
                                              <p:stCondLst>
                                                <p:cond delay="0"/>
                                              </p:stCondLst>
                                            </p:cTn>
                                            <p:tgtEl>
                                              <p:spTgt spid="4168"/>
                                            </p:tgtEl>
                                            <p:attrNameLst>
                                              <p:attrName>style.visibility</p:attrName>
                                            </p:attrNameLst>
                                          </p:cBhvr>
                                          <p:to>
                                            <p:strVal val="visible"/>
                                          </p:to>
                                        </p:set>
                                        <p:animEffect transition="in" filter="fade">
                                          <p:cBhvr>
                                            <p:cTn id="47" dur="250"/>
                                            <p:tgtEl>
                                              <p:spTgt spid="4168"/>
                                            </p:tgtEl>
                                          </p:cBhvr>
                                        </p:animEffect>
                                      </p:childTnLst>
                                    </p:cTn>
                                  </p:par>
                                  <p:par>
                                    <p:cTn id="48" presetID="10" presetClass="entr" presetSubtype="0" fill="hold" grpId="0" nodeType="withEffect">
                                      <p:stCondLst>
                                        <p:cond delay="1300"/>
                                      </p:stCondLst>
                                      <p:childTnLst>
                                        <p:set>
                                          <p:cBhvr>
                                            <p:cTn id="49" dur="1" fill="hold">
                                              <p:stCondLst>
                                                <p:cond delay="0"/>
                                              </p:stCondLst>
                                            </p:cTn>
                                            <p:tgtEl>
                                              <p:spTgt spid="4169"/>
                                            </p:tgtEl>
                                            <p:attrNameLst>
                                              <p:attrName>style.visibility</p:attrName>
                                            </p:attrNameLst>
                                          </p:cBhvr>
                                          <p:to>
                                            <p:strVal val="visible"/>
                                          </p:to>
                                        </p:set>
                                        <p:animEffect transition="in" filter="fade">
                                          <p:cBhvr>
                                            <p:cTn id="50" dur="250"/>
                                            <p:tgtEl>
                                              <p:spTgt spid="4169"/>
                                            </p:tgtEl>
                                          </p:cBhvr>
                                        </p:animEffect>
                                      </p:childTnLst>
                                    </p:cTn>
                                  </p:par>
                                  <p:par>
                                    <p:cTn id="51" presetID="10" presetClass="entr" presetSubtype="0" fill="hold" grpId="0" nodeType="withEffect">
                                      <p:stCondLst>
                                        <p:cond delay="1350"/>
                                      </p:stCondLst>
                                      <p:childTnLst>
                                        <p:set>
                                          <p:cBhvr>
                                            <p:cTn id="52" dur="1" fill="hold">
                                              <p:stCondLst>
                                                <p:cond delay="0"/>
                                              </p:stCondLst>
                                            </p:cTn>
                                            <p:tgtEl>
                                              <p:spTgt spid="4170"/>
                                            </p:tgtEl>
                                            <p:attrNameLst>
                                              <p:attrName>style.visibility</p:attrName>
                                            </p:attrNameLst>
                                          </p:cBhvr>
                                          <p:to>
                                            <p:strVal val="visible"/>
                                          </p:to>
                                        </p:set>
                                        <p:animEffect transition="in" filter="fade">
                                          <p:cBhvr>
                                            <p:cTn id="53" dur="250"/>
                                            <p:tgtEl>
                                              <p:spTgt spid="4170"/>
                                            </p:tgtEl>
                                          </p:cBhvr>
                                        </p:animEffect>
                                      </p:childTnLst>
                                    </p:cTn>
                                  </p:par>
                                  <p:par>
                                    <p:cTn id="54" presetID="10" presetClass="entr" presetSubtype="0" fill="hold" grpId="0" nodeType="withEffect">
                                      <p:stCondLst>
                                        <p:cond delay="1400"/>
                                      </p:stCondLst>
                                      <p:childTnLst>
                                        <p:set>
                                          <p:cBhvr>
                                            <p:cTn id="55" dur="1" fill="hold">
                                              <p:stCondLst>
                                                <p:cond delay="0"/>
                                              </p:stCondLst>
                                            </p:cTn>
                                            <p:tgtEl>
                                              <p:spTgt spid="4171"/>
                                            </p:tgtEl>
                                            <p:attrNameLst>
                                              <p:attrName>style.visibility</p:attrName>
                                            </p:attrNameLst>
                                          </p:cBhvr>
                                          <p:to>
                                            <p:strVal val="visible"/>
                                          </p:to>
                                        </p:set>
                                        <p:animEffect transition="in" filter="fade">
                                          <p:cBhvr>
                                            <p:cTn id="56" dur="250"/>
                                            <p:tgtEl>
                                              <p:spTgt spid="4171"/>
                                            </p:tgtEl>
                                          </p:cBhvr>
                                        </p:animEffect>
                                      </p:childTnLst>
                                    </p:cTn>
                                  </p:par>
                                  <p:par>
                                    <p:cTn id="57" presetID="10" presetClass="entr" presetSubtype="0" fill="hold" grpId="0" nodeType="withEffect">
                                      <p:stCondLst>
                                        <p:cond delay="1450"/>
                                      </p:stCondLst>
                                      <p:childTnLst>
                                        <p:set>
                                          <p:cBhvr>
                                            <p:cTn id="58" dur="1" fill="hold">
                                              <p:stCondLst>
                                                <p:cond delay="0"/>
                                              </p:stCondLst>
                                            </p:cTn>
                                            <p:tgtEl>
                                              <p:spTgt spid="4172"/>
                                            </p:tgtEl>
                                            <p:attrNameLst>
                                              <p:attrName>style.visibility</p:attrName>
                                            </p:attrNameLst>
                                          </p:cBhvr>
                                          <p:to>
                                            <p:strVal val="visible"/>
                                          </p:to>
                                        </p:set>
                                        <p:animEffect transition="in" filter="fade">
                                          <p:cBhvr>
                                            <p:cTn id="59" dur="250"/>
                                            <p:tgtEl>
                                              <p:spTgt spid="4172"/>
                                            </p:tgtEl>
                                          </p:cBhvr>
                                        </p:animEffect>
                                      </p:childTnLst>
                                    </p:cTn>
                                  </p:par>
                                  <p:par>
                                    <p:cTn id="60" presetID="10" presetClass="entr" presetSubtype="0" fill="hold" grpId="0" nodeType="withEffect">
                                      <p:stCondLst>
                                        <p:cond delay="1500"/>
                                      </p:stCondLst>
                                      <p:childTnLst>
                                        <p:set>
                                          <p:cBhvr>
                                            <p:cTn id="61" dur="1" fill="hold">
                                              <p:stCondLst>
                                                <p:cond delay="0"/>
                                              </p:stCondLst>
                                            </p:cTn>
                                            <p:tgtEl>
                                              <p:spTgt spid="4173"/>
                                            </p:tgtEl>
                                            <p:attrNameLst>
                                              <p:attrName>style.visibility</p:attrName>
                                            </p:attrNameLst>
                                          </p:cBhvr>
                                          <p:to>
                                            <p:strVal val="visible"/>
                                          </p:to>
                                        </p:set>
                                        <p:animEffect transition="in" filter="fade">
                                          <p:cBhvr>
                                            <p:cTn id="62" dur="250"/>
                                            <p:tgtEl>
                                              <p:spTgt spid="4173"/>
                                            </p:tgtEl>
                                          </p:cBhvr>
                                        </p:animEffect>
                                      </p:childTnLst>
                                    </p:cTn>
                                  </p:par>
                                  <p:par>
                                    <p:cTn id="63" presetID="10" presetClass="entr" presetSubtype="0" fill="hold" grpId="0" nodeType="withEffect">
                                      <p:stCondLst>
                                        <p:cond delay="1550"/>
                                      </p:stCondLst>
                                      <p:childTnLst>
                                        <p:set>
                                          <p:cBhvr>
                                            <p:cTn id="64" dur="1" fill="hold">
                                              <p:stCondLst>
                                                <p:cond delay="0"/>
                                              </p:stCondLst>
                                            </p:cTn>
                                            <p:tgtEl>
                                              <p:spTgt spid="4174"/>
                                            </p:tgtEl>
                                            <p:attrNameLst>
                                              <p:attrName>style.visibility</p:attrName>
                                            </p:attrNameLst>
                                          </p:cBhvr>
                                          <p:to>
                                            <p:strVal val="visible"/>
                                          </p:to>
                                        </p:set>
                                        <p:animEffect transition="in" filter="fade">
                                          <p:cBhvr>
                                            <p:cTn id="65" dur="250"/>
                                            <p:tgtEl>
                                              <p:spTgt spid="4174"/>
                                            </p:tgtEl>
                                          </p:cBhvr>
                                        </p:animEffect>
                                      </p:childTnLst>
                                    </p:cTn>
                                  </p:par>
                                  <p:par>
                                    <p:cTn id="66" presetID="10" presetClass="entr" presetSubtype="0" fill="hold" grpId="0" nodeType="withEffect">
                                      <p:stCondLst>
                                        <p:cond delay="1600"/>
                                      </p:stCondLst>
                                      <p:childTnLst>
                                        <p:set>
                                          <p:cBhvr>
                                            <p:cTn id="67" dur="1" fill="hold">
                                              <p:stCondLst>
                                                <p:cond delay="0"/>
                                              </p:stCondLst>
                                            </p:cTn>
                                            <p:tgtEl>
                                              <p:spTgt spid="4175"/>
                                            </p:tgtEl>
                                            <p:attrNameLst>
                                              <p:attrName>style.visibility</p:attrName>
                                            </p:attrNameLst>
                                          </p:cBhvr>
                                          <p:to>
                                            <p:strVal val="visible"/>
                                          </p:to>
                                        </p:set>
                                        <p:animEffect transition="in" filter="fade">
                                          <p:cBhvr>
                                            <p:cTn id="68" dur="250"/>
                                            <p:tgtEl>
                                              <p:spTgt spid="4175"/>
                                            </p:tgtEl>
                                          </p:cBhvr>
                                        </p:animEffect>
                                      </p:childTnLst>
                                    </p:cTn>
                                  </p:par>
                                  <p:par>
                                    <p:cTn id="69" presetID="10" presetClass="entr" presetSubtype="0" fill="hold" grpId="0" nodeType="withEffect">
                                      <p:stCondLst>
                                        <p:cond delay="1650"/>
                                      </p:stCondLst>
                                      <p:childTnLst>
                                        <p:set>
                                          <p:cBhvr>
                                            <p:cTn id="70" dur="1" fill="hold">
                                              <p:stCondLst>
                                                <p:cond delay="0"/>
                                              </p:stCondLst>
                                            </p:cTn>
                                            <p:tgtEl>
                                              <p:spTgt spid="4176"/>
                                            </p:tgtEl>
                                            <p:attrNameLst>
                                              <p:attrName>style.visibility</p:attrName>
                                            </p:attrNameLst>
                                          </p:cBhvr>
                                          <p:to>
                                            <p:strVal val="visible"/>
                                          </p:to>
                                        </p:set>
                                        <p:animEffect transition="in" filter="fade">
                                          <p:cBhvr>
                                            <p:cTn id="71" dur="250"/>
                                            <p:tgtEl>
                                              <p:spTgt spid="4176"/>
                                            </p:tgtEl>
                                          </p:cBhvr>
                                        </p:animEffect>
                                      </p:childTnLst>
                                    </p:cTn>
                                  </p:par>
                                  <p:par>
                                    <p:cTn id="72" presetID="10" presetClass="entr" presetSubtype="0" fill="hold" grpId="0" nodeType="withEffect">
                                      <p:stCondLst>
                                        <p:cond delay="1700"/>
                                      </p:stCondLst>
                                      <p:childTnLst>
                                        <p:set>
                                          <p:cBhvr>
                                            <p:cTn id="73" dur="1" fill="hold">
                                              <p:stCondLst>
                                                <p:cond delay="0"/>
                                              </p:stCondLst>
                                            </p:cTn>
                                            <p:tgtEl>
                                              <p:spTgt spid="4177"/>
                                            </p:tgtEl>
                                            <p:attrNameLst>
                                              <p:attrName>style.visibility</p:attrName>
                                            </p:attrNameLst>
                                          </p:cBhvr>
                                          <p:to>
                                            <p:strVal val="visible"/>
                                          </p:to>
                                        </p:set>
                                        <p:animEffect transition="in" filter="fade">
                                          <p:cBhvr>
                                            <p:cTn id="74" dur="250"/>
                                            <p:tgtEl>
                                              <p:spTgt spid="4177"/>
                                            </p:tgtEl>
                                          </p:cBhvr>
                                        </p:animEffect>
                                      </p:childTnLst>
                                    </p:cTn>
                                  </p:par>
                                  <p:par>
                                    <p:cTn id="75" presetID="10" presetClass="entr" presetSubtype="0" fill="hold" grpId="0" nodeType="withEffect">
                                      <p:stCondLst>
                                        <p:cond delay="1750"/>
                                      </p:stCondLst>
                                      <p:childTnLst>
                                        <p:set>
                                          <p:cBhvr>
                                            <p:cTn id="76" dur="1" fill="hold">
                                              <p:stCondLst>
                                                <p:cond delay="0"/>
                                              </p:stCondLst>
                                            </p:cTn>
                                            <p:tgtEl>
                                              <p:spTgt spid="4178"/>
                                            </p:tgtEl>
                                            <p:attrNameLst>
                                              <p:attrName>style.visibility</p:attrName>
                                            </p:attrNameLst>
                                          </p:cBhvr>
                                          <p:to>
                                            <p:strVal val="visible"/>
                                          </p:to>
                                        </p:set>
                                        <p:animEffect transition="in" filter="fade">
                                          <p:cBhvr>
                                            <p:cTn id="77" dur="250"/>
                                            <p:tgtEl>
                                              <p:spTgt spid="4178"/>
                                            </p:tgtEl>
                                          </p:cBhvr>
                                        </p:animEffect>
                                      </p:childTnLst>
                                    </p:cTn>
                                  </p:par>
                                  <p:par>
                                    <p:cTn id="78" presetID="10" presetClass="entr" presetSubtype="0" fill="hold" grpId="0" nodeType="withEffect">
                                      <p:stCondLst>
                                        <p:cond delay="1800"/>
                                      </p:stCondLst>
                                      <p:childTnLst>
                                        <p:set>
                                          <p:cBhvr>
                                            <p:cTn id="79" dur="1" fill="hold">
                                              <p:stCondLst>
                                                <p:cond delay="0"/>
                                              </p:stCondLst>
                                            </p:cTn>
                                            <p:tgtEl>
                                              <p:spTgt spid="4179"/>
                                            </p:tgtEl>
                                            <p:attrNameLst>
                                              <p:attrName>style.visibility</p:attrName>
                                            </p:attrNameLst>
                                          </p:cBhvr>
                                          <p:to>
                                            <p:strVal val="visible"/>
                                          </p:to>
                                        </p:set>
                                        <p:animEffect transition="in" filter="fade">
                                          <p:cBhvr>
                                            <p:cTn id="80" dur="250"/>
                                            <p:tgtEl>
                                              <p:spTgt spid="4179"/>
                                            </p:tgtEl>
                                          </p:cBhvr>
                                        </p:animEffect>
                                      </p:childTnLst>
                                    </p:cTn>
                                  </p:par>
                                  <p:par>
                                    <p:cTn id="81" presetID="10" presetClass="entr" presetSubtype="0" fill="hold" grpId="0" nodeType="withEffect">
                                      <p:stCondLst>
                                        <p:cond delay="1850"/>
                                      </p:stCondLst>
                                      <p:childTnLst>
                                        <p:set>
                                          <p:cBhvr>
                                            <p:cTn id="82" dur="1" fill="hold">
                                              <p:stCondLst>
                                                <p:cond delay="0"/>
                                              </p:stCondLst>
                                            </p:cTn>
                                            <p:tgtEl>
                                              <p:spTgt spid="4180"/>
                                            </p:tgtEl>
                                            <p:attrNameLst>
                                              <p:attrName>style.visibility</p:attrName>
                                            </p:attrNameLst>
                                          </p:cBhvr>
                                          <p:to>
                                            <p:strVal val="visible"/>
                                          </p:to>
                                        </p:set>
                                        <p:animEffect transition="in" filter="fade">
                                          <p:cBhvr>
                                            <p:cTn id="83" dur="250"/>
                                            <p:tgtEl>
                                              <p:spTgt spid="4180"/>
                                            </p:tgtEl>
                                          </p:cBhvr>
                                        </p:animEffect>
                                      </p:childTnLst>
                                    </p:cTn>
                                  </p:par>
                                  <p:par>
                                    <p:cTn id="84" presetID="10" presetClass="entr" presetSubtype="0" fill="hold" grpId="0" nodeType="withEffect">
                                      <p:stCondLst>
                                        <p:cond delay="1900"/>
                                      </p:stCondLst>
                                      <p:childTnLst>
                                        <p:set>
                                          <p:cBhvr>
                                            <p:cTn id="85" dur="1" fill="hold">
                                              <p:stCondLst>
                                                <p:cond delay="0"/>
                                              </p:stCondLst>
                                            </p:cTn>
                                            <p:tgtEl>
                                              <p:spTgt spid="4181"/>
                                            </p:tgtEl>
                                            <p:attrNameLst>
                                              <p:attrName>style.visibility</p:attrName>
                                            </p:attrNameLst>
                                          </p:cBhvr>
                                          <p:to>
                                            <p:strVal val="visible"/>
                                          </p:to>
                                        </p:set>
                                        <p:animEffect transition="in" filter="fade">
                                          <p:cBhvr>
                                            <p:cTn id="86" dur="250"/>
                                            <p:tgtEl>
                                              <p:spTgt spid="4181"/>
                                            </p:tgtEl>
                                          </p:cBhvr>
                                        </p:animEffect>
                                      </p:childTnLst>
                                    </p:cTn>
                                  </p:par>
                                  <p:par>
                                    <p:cTn id="87" presetID="10" presetClass="entr" presetSubtype="0" fill="hold" grpId="0" nodeType="withEffect">
                                      <p:stCondLst>
                                        <p:cond delay="1950"/>
                                      </p:stCondLst>
                                      <p:childTnLst>
                                        <p:set>
                                          <p:cBhvr>
                                            <p:cTn id="88" dur="1" fill="hold">
                                              <p:stCondLst>
                                                <p:cond delay="0"/>
                                              </p:stCondLst>
                                            </p:cTn>
                                            <p:tgtEl>
                                              <p:spTgt spid="4182"/>
                                            </p:tgtEl>
                                            <p:attrNameLst>
                                              <p:attrName>style.visibility</p:attrName>
                                            </p:attrNameLst>
                                          </p:cBhvr>
                                          <p:to>
                                            <p:strVal val="visible"/>
                                          </p:to>
                                        </p:set>
                                        <p:animEffect transition="in" filter="fade">
                                          <p:cBhvr>
                                            <p:cTn id="89" dur="250"/>
                                            <p:tgtEl>
                                              <p:spTgt spid="4182"/>
                                            </p:tgtEl>
                                          </p:cBhvr>
                                        </p:animEffect>
                                      </p:childTnLst>
                                    </p:cTn>
                                  </p:par>
                                  <p:par>
                                    <p:cTn id="90" presetID="10" presetClass="entr" presetSubtype="0" fill="hold" grpId="0" nodeType="withEffect">
                                      <p:stCondLst>
                                        <p:cond delay="2000"/>
                                      </p:stCondLst>
                                      <p:childTnLst>
                                        <p:set>
                                          <p:cBhvr>
                                            <p:cTn id="91" dur="1" fill="hold">
                                              <p:stCondLst>
                                                <p:cond delay="0"/>
                                              </p:stCondLst>
                                            </p:cTn>
                                            <p:tgtEl>
                                              <p:spTgt spid="4183"/>
                                            </p:tgtEl>
                                            <p:attrNameLst>
                                              <p:attrName>style.visibility</p:attrName>
                                            </p:attrNameLst>
                                          </p:cBhvr>
                                          <p:to>
                                            <p:strVal val="visible"/>
                                          </p:to>
                                        </p:set>
                                        <p:animEffect transition="in" filter="fade">
                                          <p:cBhvr>
                                            <p:cTn id="92" dur="250"/>
                                            <p:tgtEl>
                                              <p:spTgt spid="4183"/>
                                            </p:tgtEl>
                                          </p:cBhvr>
                                        </p:animEffect>
                                      </p:childTnLst>
                                    </p:cTn>
                                  </p:par>
                                  <p:par>
                                    <p:cTn id="93" presetID="10" presetClass="entr" presetSubtype="0" fill="hold" grpId="0" nodeType="withEffect">
                                      <p:stCondLst>
                                        <p:cond delay="2050"/>
                                      </p:stCondLst>
                                      <p:childTnLst>
                                        <p:set>
                                          <p:cBhvr>
                                            <p:cTn id="94" dur="1" fill="hold">
                                              <p:stCondLst>
                                                <p:cond delay="0"/>
                                              </p:stCondLst>
                                            </p:cTn>
                                            <p:tgtEl>
                                              <p:spTgt spid="4184"/>
                                            </p:tgtEl>
                                            <p:attrNameLst>
                                              <p:attrName>style.visibility</p:attrName>
                                            </p:attrNameLst>
                                          </p:cBhvr>
                                          <p:to>
                                            <p:strVal val="visible"/>
                                          </p:to>
                                        </p:set>
                                        <p:animEffect transition="in" filter="fade">
                                          <p:cBhvr>
                                            <p:cTn id="95" dur="250"/>
                                            <p:tgtEl>
                                              <p:spTgt spid="4184"/>
                                            </p:tgtEl>
                                          </p:cBhvr>
                                        </p:animEffect>
                                      </p:childTnLst>
                                    </p:cTn>
                                  </p:par>
                                  <p:par>
                                    <p:cTn id="96" presetID="10" presetClass="entr" presetSubtype="0" fill="hold" grpId="0" nodeType="withEffect">
                                      <p:stCondLst>
                                        <p:cond delay="2100"/>
                                      </p:stCondLst>
                                      <p:childTnLst>
                                        <p:set>
                                          <p:cBhvr>
                                            <p:cTn id="97" dur="1" fill="hold">
                                              <p:stCondLst>
                                                <p:cond delay="0"/>
                                              </p:stCondLst>
                                            </p:cTn>
                                            <p:tgtEl>
                                              <p:spTgt spid="4185"/>
                                            </p:tgtEl>
                                            <p:attrNameLst>
                                              <p:attrName>style.visibility</p:attrName>
                                            </p:attrNameLst>
                                          </p:cBhvr>
                                          <p:to>
                                            <p:strVal val="visible"/>
                                          </p:to>
                                        </p:set>
                                        <p:animEffect transition="in" filter="fade">
                                          <p:cBhvr>
                                            <p:cTn id="98" dur="250"/>
                                            <p:tgtEl>
                                              <p:spTgt spid="4185"/>
                                            </p:tgtEl>
                                          </p:cBhvr>
                                        </p:animEffect>
                                      </p:childTnLst>
                                    </p:cTn>
                                  </p:par>
                                  <p:par>
                                    <p:cTn id="99" presetID="10" presetClass="entr" presetSubtype="0" fill="hold" grpId="0" nodeType="withEffect">
                                      <p:stCondLst>
                                        <p:cond delay="2150"/>
                                      </p:stCondLst>
                                      <p:childTnLst>
                                        <p:set>
                                          <p:cBhvr>
                                            <p:cTn id="100" dur="1" fill="hold">
                                              <p:stCondLst>
                                                <p:cond delay="0"/>
                                              </p:stCondLst>
                                            </p:cTn>
                                            <p:tgtEl>
                                              <p:spTgt spid="4186"/>
                                            </p:tgtEl>
                                            <p:attrNameLst>
                                              <p:attrName>style.visibility</p:attrName>
                                            </p:attrNameLst>
                                          </p:cBhvr>
                                          <p:to>
                                            <p:strVal val="visible"/>
                                          </p:to>
                                        </p:set>
                                        <p:animEffect transition="in" filter="fade">
                                          <p:cBhvr>
                                            <p:cTn id="101" dur="250"/>
                                            <p:tgtEl>
                                              <p:spTgt spid="4186"/>
                                            </p:tgtEl>
                                          </p:cBhvr>
                                        </p:animEffect>
                                      </p:childTnLst>
                                    </p:cTn>
                                  </p:par>
                                  <p:par>
                                    <p:cTn id="102" presetID="10" presetClass="entr" presetSubtype="0" fill="hold" grpId="0" nodeType="withEffect">
                                      <p:stCondLst>
                                        <p:cond delay="2200"/>
                                      </p:stCondLst>
                                      <p:childTnLst>
                                        <p:set>
                                          <p:cBhvr>
                                            <p:cTn id="103" dur="1" fill="hold">
                                              <p:stCondLst>
                                                <p:cond delay="0"/>
                                              </p:stCondLst>
                                            </p:cTn>
                                            <p:tgtEl>
                                              <p:spTgt spid="4187"/>
                                            </p:tgtEl>
                                            <p:attrNameLst>
                                              <p:attrName>style.visibility</p:attrName>
                                            </p:attrNameLst>
                                          </p:cBhvr>
                                          <p:to>
                                            <p:strVal val="visible"/>
                                          </p:to>
                                        </p:set>
                                        <p:animEffect transition="in" filter="fade">
                                          <p:cBhvr>
                                            <p:cTn id="104" dur="250"/>
                                            <p:tgtEl>
                                              <p:spTgt spid="4187"/>
                                            </p:tgtEl>
                                          </p:cBhvr>
                                        </p:animEffect>
                                      </p:childTnLst>
                                    </p:cTn>
                                  </p:par>
                                  <p:par>
                                    <p:cTn id="105" presetID="10" presetClass="entr" presetSubtype="0" fill="hold" grpId="0" nodeType="withEffect">
                                      <p:stCondLst>
                                        <p:cond delay="2250"/>
                                      </p:stCondLst>
                                      <p:childTnLst>
                                        <p:set>
                                          <p:cBhvr>
                                            <p:cTn id="106" dur="1" fill="hold">
                                              <p:stCondLst>
                                                <p:cond delay="0"/>
                                              </p:stCondLst>
                                            </p:cTn>
                                            <p:tgtEl>
                                              <p:spTgt spid="4188"/>
                                            </p:tgtEl>
                                            <p:attrNameLst>
                                              <p:attrName>style.visibility</p:attrName>
                                            </p:attrNameLst>
                                          </p:cBhvr>
                                          <p:to>
                                            <p:strVal val="visible"/>
                                          </p:to>
                                        </p:set>
                                        <p:animEffect transition="in" filter="fade">
                                          <p:cBhvr>
                                            <p:cTn id="107" dur="250"/>
                                            <p:tgtEl>
                                              <p:spTgt spid="4188"/>
                                            </p:tgtEl>
                                          </p:cBhvr>
                                        </p:animEffect>
                                      </p:childTnLst>
                                    </p:cTn>
                                  </p:par>
                                  <p:par>
                                    <p:cTn id="108" presetID="10" presetClass="entr" presetSubtype="0" fill="hold" grpId="0" nodeType="withEffect">
                                      <p:stCondLst>
                                        <p:cond delay="2300"/>
                                      </p:stCondLst>
                                      <p:childTnLst>
                                        <p:set>
                                          <p:cBhvr>
                                            <p:cTn id="109" dur="1" fill="hold">
                                              <p:stCondLst>
                                                <p:cond delay="0"/>
                                              </p:stCondLst>
                                            </p:cTn>
                                            <p:tgtEl>
                                              <p:spTgt spid="4189"/>
                                            </p:tgtEl>
                                            <p:attrNameLst>
                                              <p:attrName>style.visibility</p:attrName>
                                            </p:attrNameLst>
                                          </p:cBhvr>
                                          <p:to>
                                            <p:strVal val="visible"/>
                                          </p:to>
                                        </p:set>
                                        <p:animEffect transition="in" filter="fade">
                                          <p:cBhvr>
                                            <p:cTn id="110" dur="250"/>
                                            <p:tgtEl>
                                              <p:spTgt spid="4189"/>
                                            </p:tgtEl>
                                          </p:cBhvr>
                                        </p:animEffect>
                                      </p:childTnLst>
                                    </p:cTn>
                                  </p:par>
                                  <p:par>
                                    <p:cTn id="111" presetID="10" presetClass="entr" presetSubtype="0" fill="hold" grpId="0" nodeType="withEffect">
                                      <p:stCondLst>
                                        <p:cond delay="2350"/>
                                      </p:stCondLst>
                                      <p:childTnLst>
                                        <p:set>
                                          <p:cBhvr>
                                            <p:cTn id="112" dur="1" fill="hold">
                                              <p:stCondLst>
                                                <p:cond delay="0"/>
                                              </p:stCondLst>
                                            </p:cTn>
                                            <p:tgtEl>
                                              <p:spTgt spid="4190"/>
                                            </p:tgtEl>
                                            <p:attrNameLst>
                                              <p:attrName>style.visibility</p:attrName>
                                            </p:attrNameLst>
                                          </p:cBhvr>
                                          <p:to>
                                            <p:strVal val="visible"/>
                                          </p:to>
                                        </p:set>
                                        <p:animEffect transition="in" filter="fade">
                                          <p:cBhvr>
                                            <p:cTn id="113" dur="250"/>
                                            <p:tgtEl>
                                              <p:spTgt spid="4190"/>
                                            </p:tgtEl>
                                          </p:cBhvr>
                                        </p:animEffect>
                                      </p:childTnLst>
                                    </p:cTn>
                                  </p:par>
                                  <p:par>
                                    <p:cTn id="114" presetID="10" presetClass="entr" presetSubtype="0" fill="hold" grpId="0" nodeType="withEffect">
                                      <p:stCondLst>
                                        <p:cond delay="2400"/>
                                      </p:stCondLst>
                                      <p:childTnLst>
                                        <p:set>
                                          <p:cBhvr>
                                            <p:cTn id="115" dur="1" fill="hold">
                                              <p:stCondLst>
                                                <p:cond delay="0"/>
                                              </p:stCondLst>
                                            </p:cTn>
                                            <p:tgtEl>
                                              <p:spTgt spid="4191"/>
                                            </p:tgtEl>
                                            <p:attrNameLst>
                                              <p:attrName>style.visibility</p:attrName>
                                            </p:attrNameLst>
                                          </p:cBhvr>
                                          <p:to>
                                            <p:strVal val="visible"/>
                                          </p:to>
                                        </p:set>
                                        <p:animEffect transition="in" filter="fade">
                                          <p:cBhvr>
                                            <p:cTn id="116" dur="250"/>
                                            <p:tgtEl>
                                              <p:spTgt spid="4191"/>
                                            </p:tgtEl>
                                          </p:cBhvr>
                                        </p:animEffect>
                                      </p:childTnLst>
                                    </p:cTn>
                                  </p:par>
                                  <p:par>
                                    <p:cTn id="117" presetID="10" presetClass="entr" presetSubtype="0" fill="hold" grpId="0" nodeType="withEffect">
                                      <p:stCondLst>
                                        <p:cond delay="2450"/>
                                      </p:stCondLst>
                                      <p:childTnLst>
                                        <p:set>
                                          <p:cBhvr>
                                            <p:cTn id="118" dur="1" fill="hold">
                                              <p:stCondLst>
                                                <p:cond delay="0"/>
                                              </p:stCondLst>
                                            </p:cTn>
                                            <p:tgtEl>
                                              <p:spTgt spid="4192"/>
                                            </p:tgtEl>
                                            <p:attrNameLst>
                                              <p:attrName>style.visibility</p:attrName>
                                            </p:attrNameLst>
                                          </p:cBhvr>
                                          <p:to>
                                            <p:strVal val="visible"/>
                                          </p:to>
                                        </p:set>
                                        <p:animEffect transition="in" filter="fade">
                                          <p:cBhvr>
                                            <p:cTn id="119" dur="250"/>
                                            <p:tgtEl>
                                              <p:spTgt spid="4192"/>
                                            </p:tgtEl>
                                          </p:cBhvr>
                                        </p:animEffect>
                                      </p:childTnLst>
                                    </p:cTn>
                                  </p:par>
                                  <p:par>
                                    <p:cTn id="120" presetID="10" presetClass="entr" presetSubtype="0" fill="hold" grpId="0" nodeType="withEffect">
                                      <p:stCondLst>
                                        <p:cond delay="2500"/>
                                      </p:stCondLst>
                                      <p:childTnLst>
                                        <p:set>
                                          <p:cBhvr>
                                            <p:cTn id="121" dur="1" fill="hold">
                                              <p:stCondLst>
                                                <p:cond delay="0"/>
                                              </p:stCondLst>
                                            </p:cTn>
                                            <p:tgtEl>
                                              <p:spTgt spid="4193"/>
                                            </p:tgtEl>
                                            <p:attrNameLst>
                                              <p:attrName>style.visibility</p:attrName>
                                            </p:attrNameLst>
                                          </p:cBhvr>
                                          <p:to>
                                            <p:strVal val="visible"/>
                                          </p:to>
                                        </p:set>
                                        <p:animEffect transition="in" filter="fade">
                                          <p:cBhvr>
                                            <p:cTn id="122" dur="250"/>
                                            <p:tgtEl>
                                              <p:spTgt spid="4193"/>
                                            </p:tgtEl>
                                          </p:cBhvr>
                                        </p:animEffect>
                                      </p:childTnLst>
                                    </p:cTn>
                                  </p:par>
                                  <p:par>
                                    <p:cTn id="123" presetID="10" presetClass="entr" presetSubtype="0" fill="hold" grpId="0" nodeType="withEffect">
                                      <p:stCondLst>
                                        <p:cond delay="2550"/>
                                      </p:stCondLst>
                                      <p:childTnLst>
                                        <p:set>
                                          <p:cBhvr>
                                            <p:cTn id="124" dur="1" fill="hold">
                                              <p:stCondLst>
                                                <p:cond delay="0"/>
                                              </p:stCondLst>
                                            </p:cTn>
                                            <p:tgtEl>
                                              <p:spTgt spid="4194"/>
                                            </p:tgtEl>
                                            <p:attrNameLst>
                                              <p:attrName>style.visibility</p:attrName>
                                            </p:attrNameLst>
                                          </p:cBhvr>
                                          <p:to>
                                            <p:strVal val="visible"/>
                                          </p:to>
                                        </p:set>
                                        <p:animEffect transition="in" filter="fade">
                                          <p:cBhvr>
                                            <p:cTn id="125" dur="250"/>
                                            <p:tgtEl>
                                              <p:spTgt spid="4194"/>
                                            </p:tgtEl>
                                          </p:cBhvr>
                                        </p:animEffect>
                                      </p:childTnLst>
                                    </p:cTn>
                                  </p:par>
                                  <p:par>
                                    <p:cTn id="126" presetID="10" presetClass="entr" presetSubtype="0" fill="hold" grpId="0" nodeType="withEffect">
                                      <p:stCondLst>
                                        <p:cond delay="2600"/>
                                      </p:stCondLst>
                                      <p:childTnLst>
                                        <p:set>
                                          <p:cBhvr>
                                            <p:cTn id="127" dur="1" fill="hold">
                                              <p:stCondLst>
                                                <p:cond delay="0"/>
                                              </p:stCondLst>
                                            </p:cTn>
                                            <p:tgtEl>
                                              <p:spTgt spid="4195"/>
                                            </p:tgtEl>
                                            <p:attrNameLst>
                                              <p:attrName>style.visibility</p:attrName>
                                            </p:attrNameLst>
                                          </p:cBhvr>
                                          <p:to>
                                            <p:strVal val="visible"/>
                                          </p:to>
                                        </p:set>
                                        <p:animEffect transition="in" filter="fade">
                                          <p:cBhvr>
                                            <p:cTn id="128" dur="250"/>
                                            <p:tgtEl>
                                              <p:spTgt spid="4195"/>
                                            </p:tgtEl>
                                          </p:cBhvr>
                                        </p:animEffect>
                                      </p:childTnLst>
                                    </p:cTn>
                                  </p:par>
                                  <p:par>
                                    <p:cTn id="129" presetID="10" presetClass="entr" presetSubtype="0" fill="hold" grpId="0" nodeType="withEffect">
                                      <p:stCondLst>
                                        <p:cond delay="2650"/>
                                      </p:stCondLst>
                                      <p:childTnLst>
                                        <p:set>
                                          <p:cBhvr>
                                            <p:cTn id="130" dur="1" fill="hold">
                                              <p:stCondLst>
                                                <p:cond delay="0"/>
                                              </p:stCondLst>
                                            </p:cTn>
                                            <p:tgtEl>
                                              <p:spTgt spid="4196"/>
                                            </p:tgtEl>
                                            <p:attrNameLst>
                                              <p:attrName>style.visibility</p:attrName>
                                            </p:attrNameLst>
                                          </p:cBhvr>
                                          <p:to>
                                            <p:strVal val="visible"/>
                                          </p:to>
                                        </p:set>
                                        <p:animEffect transition="in" filter="fade">
                                          <p:cBhvr>
                                            <p:cTn id="131" dur="250"/>
                                            <p:tgtEl>
                                              <p:spTgt spid="4196"/>
                                            </p:tgtEl>
                                          </p:cBhvr>
                                        </p:animEffect>
                                      </p:childTnLst>
                                    </p:cTn>
                                  </p:par>
                                  <p:par>
                                    <p:cTn id="132" presetID="10" presetClass="entr" presetSubtype="0" fill="hold" grpId="0" nodeType="withEffect">
                                      <p:stCondLst>
                                        <p:cond delay="2700"/>
                                      </p:stCondLst>
                                      <p:childTnLst>
                                        <p:set>
                                          <p:cBhvr>
                                            <p:cTn id="133" dur="1" fill="hold">
                                              <p:stCondLst>
                                                <p:cond delay="0"/>
                                              </p:stCondLst>
                                            </p:cTn>
                                            <p:tgtEl>
                                              <p:spTgt spid="4197"/>
                                            </p:tgtEl>
                                            <p:attrNameLst>
                                              <p:attrName>style.visibility</p:attrName>
                                            </p:attrNameLst>
                                          </p:cBhvr>
                                          <p:to>
                                            <p:strVal val="visible"/>
                                          </p:to>
                                        </p:set>
                                        <p:animEffect transition="in" filter="fade">
                                          <p:cBhvr>
                                            <p:cTn id="134" dur="250"/>
                                            <p:tgtEl>
                                              <p:spTgt spid="4197"/>
                                            </p:tgtEl>
                                          </p:cBhvr>
                                        </p:animEffect>
                                      </p:childTnLst>
                                    </p:cTn>
                                  </p:par>
                                  <p:par>
                                    <p:cTn id="135" presetID="10" presetClass="entr" presetSubtype="0" fill="hold" grpId="0" nodeType="withEffect">
                                      <p:stCondLst>
                                        <p:cond delay="2750"/>
                                      </p:stCondLst>
                                      <p:childTnLst>
                                        <p:set>
                                          <p:cBhvr>
                                            <p:cTn id="136" dur="1" fill="hold">
                                              <p:stCondLst>
                                                <p:cond delay="0"/>
                                              </p:stCondLst>
                                            </p:cTn>
                                            <p:tgtEl>
                                              <p:spTgt spid="4198"/>
                                            </p:tgtEl>
                                            <p:attrNameLst>
                                              <p:attrName>style.visibility</p:attrName>
                                            </p:attrNameLst>
                                          </p:cBhvr>
                                          <p:to>
                                            <p:strVal val="visible"/>
                                          </p:to>
                                        </p:set>
                                        <p:animEffect transition="in" filter="fade">
                                          <p:cBhvr>
                                            <p:cTn id="137" dur="250"/>
                                            <p:tgtEl>
                                              <p:spTgt spid="4198"/>
                                            </p:tgtEl>
                                          </p:cBhvr>
                                        </p:animEffect>
                                      </p:childTnLst>
                                    </p:cTn>
                                  </p:par>
                                  <p:par>
                                    <p:cTn id="138" presetID="10" presetClass="entr" presetSubtype="0" fill="hold" grpId="0" nodeType="withEffect">
                                      <p:stCondLst>
                                        <p:cond delay="2800"/>
                                      </p:stCondLst>
                                      <p:childTnLst>
                                        <p:set>
                                          <p:cBhvr>
                                            <p:cTn id="139" dur="1" fill="hold">
                                              <p:stCondLst>
                                                <p:cond delay="0"/>
                                              </p:stCondLst>
                                            </p:cTn>
                                            <p:tgtEl>
                                              <p:spTgt spid="4199"/>
                                            </p:tgtEl>
                                            <p:attrNameLst>
                                              <p:attrName>style.visibility</p:attrName>
                                            </p:attrNameLst>
                                          </p:cBhvr>
                                          <p:to>
                                            <p:strVal val="visible"/>
                                          </p:to>
                                        </p:set>
                                        <p:animEffect transition="in" filter="fade">
                                          <p:cBhvr>
                                            <p:cTn id="140" dur="250"/>
                                            <p:tgtEl>
                                              <p:spTgt spid="4199"/>
                                            </p:tgtEl>
                                          </p:cBhvr>
                                        </p:animEffect>
                                      </p:childTnLst>
                                    </p:cTn>
                                  </p:par>
                                  <p:par>
                                    <p:cTn id="141" presetID="10" presetClass="entr" presetSubtype="0" fill="hold" grpId="0" nodeType="withEffect">
                                      <p:stCondLst>
                                        <p:cond delay="2850"/>
                                      </p:stCondLst>
                                      <p:childTnLst>
                                        <p:set>
                                          <p:cBhvr>
                                            <p:cTn id="142" dur="1" fill="hold">
                                              <p:stCondLst>
                                                <p:cond delay="0"/>
                                              </p:stCondLst>
                                            </p:cTn>
                                            <p:tgtEl>
                                              <p:spTgt spid="4200"/>
                                            </p:tgtEl>
                                            <p:attrNameLst>
                                              <p:attrName>style.visibility</p:attrName>
                                            </p:attrNameLst>
                                          </p:cBhvr>
                                          <p:to>
                                            <p:strVal val="visible"/>
                                          </p:to>
                                        </p:set>
                                        <p:animEffect transition="in" filter="fade">
                                          <p:cBhvr>
                                            <p:cTn id="143" dur="250"/>
                                            <p:tgtEl>
                                              <p:spTgt spid="4200"/>
                                            </p:tgtEl>
                                          </p:cBhvr>
                                        </p:animEffect>
                                      </p:childTnLst>
                                    </p:cTn>
                                  </p:par>
                                  <p:par>
                                    <p:cTn id="144" presetID="22" presetClass="entr" presetSubtype="1" fill="hold" nodeType="withEffect">
                                      <p:stCondLst>
                                        <p:cond delay="2850"/>
                                      </p:stCondLst>
                                      <p:childTnLst>
                                        <p:set>
                                          <p:cBhvr>
                                            <p:cTn id="145" dur="1" fill="hold">
                                              <p:stCondLst>
                                                <p:cond delay="0"/>
                                              </p:stCondLst>
                                            </p:cTn>
                                            <p:tgtEl>
                                              <p:spTgt spid="68"/>
                                            </p:tgtEl>
                                            <p:attrNameLst>
                                              <p:attrName>style.visibility</p:attrName>
                                            </p:attrNameLst>
                                          </p:cBhvr>
                                          <p:to>
                                            <p:strVal val="visible"/>
                                          </p:to>
                                        </p:set>
                                        <p:animEffect transition="in" filter="wipe(up)">
                                          <p:cBhvr>
                                            <p:cTn id="146" dur="750"/>
                                            <p:tgtEl>
                                              <p:spTgt spid="68"/>
                                            </p:tgtEl>
                                          </p:cBhvr>
                                        </p:animEffect>
                                      </p:childTnLst>
                                    </p:cTn>
                                  </p:par>
                                  <p:par>
                                    <p:cTn id="147" presetID="12" presetClass="entr" presetSubtype="1" fill="hold" grpId="0" nodeType="withEffect">
                                      <p:stCondLst>
                                        <p:cond delay="3500"/>
                                      </p:stCondLst>
                                      <p:childTnLst>
                                        <p:set>
                                          <p:cBhvr>
                                            <p:cTn id="148" dur="1" fill="hold">
                                              <p:stCondLst>
                                                <p:cond delay="0"/>
                                              </p:stCondLst>
                                            </p:cTn>
                                            <p:tgtEl>
                                              <p:spTgt spid="76"/>
                                            </p:tgtEl>
                                            <p:attrNameLst>
                                              <p:attrName>style.visibility</p:attrName>
                                            </p:attrNameLst>
                                          </p:cBhvr>
                                          <p:to>
                                            <p:strVal val="visible"/>
                                          </p:to>
                                        </p:set>
                                        <p:anim calcmode="lin" valueType="num">
                                          <p:cBhvr additive="base">
                                            <p:cTn id="149" dur="500"/>
                                            <p:tgtEl>
                                              <p:spTgt spid="76"/>
                                            </p:tgtEl>
                                            <p:attrNameLst>
                                              <p:attrName>ppt_y</p:attrName>
                                            </p:attrNameLst>
                                          </p:cBhvr>
                                          <p:tavLst>
                                            <p:tav tm="0">
                                              <p:val>
                                                <p:strVal val="#ppt_y-#ppt_h*1.125000"/>
                                              </p:val>
                                            </p:tav>
                                            <p:tav tm="100000">
                                              <p:val>
                                                <p:strVal val="#ppt_y"/>
                                              </p:val>
                                            </p:tav>
                                          </p:tavLst>
                                        </p:anim>
                                        <p:animEffect transition="in" filter="wipe(down)">
                                          <p:cBhvr>
                                            <p:cTn id="150" dur="500"/>
                                            <p:tgtEl>
                                              <p:spTgt spid="76"/>
                                            </p:tgtEl>
                                          </p:cBhvr>
                                        </p:animEffect>
                                      </p:childTnLst>
                                    </p:cTn>
                                  </p:par>
                                  <p:par>
                                    <p:cTn id="151" presetID="12" presetClass="entr" presetSubtype="1" fill="hold" grpId="0" nodeType="withEffect">
                                      <p:stCondLst>
                                        <p:cond delay="3500"/>
                                      </p:stCondLst>
                                      <p:childTnLst>
                                        <p:set>
                                          <p:cBhvr>
                                            <p:cTn id="152" dur="1" fill="hold">
                                              <p:stCondLst>
                                                <p:cond delay="0"/>
                                              </p:stCondLst>
                                            </p:cTn>
                                            <p:tgtEl>
                                              <p:spTgt spid="77"/>
                                            </p:tgtEl>
                                            <p:attrNameLst>
                                              <p:attrName>style.visibility</p:attrName>
                                            </p:attrNameLst>
                                          </p:cBhvr>
                                          <p:to>
                                            <p:strVal val="visible"/>
                                          </p:to>
                                        </p:set>
                                        <p:anim calcmode="lin" valueType="num">
                                          <p:cBhvr additive="base">
                                            <p:cTn id="153" dur="500"/>
                                            <p:tgtEl>
                                              <p:spTgt spid="77"/>
                                            </p:tgtEl>
                                            <p:attrNameLst>
                                              <p:attrName>ppt_y</p:attrName>
                                            </p:attrNameLst>
                                          </p:cBhvr>
                                          <p:tavLst>
                                            <p:tav tm="0">
                                              <p:val>
                                                <p:strVal val="#ppt_y-#ppt_h*1.125000"/>
                                              </p:val>
                                            </p:tav>
                                            <p:tav tm="100000">
                                              <p:val>
                                                <p:strVal val="#ppt_y"/>
                                              </p:val>
                                            </p:tav>
                                          </p:tavLst>
                                        </p:anim>
                                        <p:animEffect transition="in" filter="wipe(down)">
                                          <p:cBhvr>
                                            <p:cTn id="154" dur="500"/>
                                            <p:tgtEl>
                                              <p:spTgt spid="77"/>
                                            </p:tgtEl>
                                          </p:cBhvr>
                                        </p:animEffect>
                                      </p:childTnLst>
                                    </p:cTn>
                                  </p:par>
                                  <p:par>
                                    <p:cTn id="155" presetID="12" presetClass="entr" presetSubtype="1" fill="hold" grpId="0" nodeType="withEffect">
                                      <p:stCondLst>
                                        <p:cond delay="3500"/>
                                      </p:stCondLst>
                                      <p:childTnLst>
                                        <p:set>
                                          <p:cBhvr>
                                            <p:cTn id="156" dur="1" fill="hold">
                                              <p:stCondLst>
                                                <p:cond delay="0"/>
                                              </p:stCondLst>
                                            </p:cTn>
                                            <p:tgtEl>
                                              <p:spTgt spid="78"/>
                                            </p:tgtEl>
                                            <p:attrNameLst>
                                              <p:attrName>style.visibility</p:attrName>
                                            </p:attrNameLst>
                                          </p:cBhvr>
                                          <p:to>
                                            <p:strVal val="visible"/>
                                          </p:to>
                                        </p:set>
                                        <p:anim calcmode="lin" valueType="num">
                                          <p:cBhvr additive="base">
                                            <p:cTn id="157" dur="500"/>
                                            <p:tgtEl>
                                              <p:spTgt spid="78"/>
                                            </p:tgtEl>
                                            <p:attrNameLst>
                                              <p:attrName>ppt_y</p:attrName>
                                            </p:attrNameLst>
                                          </p:cBhvr>
                                          <p:tavLst>
                                            <p:tav tm="0">
                                              <p:val>
                                                <p:strVal val="#ppt_y-#ppt_h*1.125000"/>
                                              </p:val>
                                            </p:tav>
                                            <p:tav tm="100000">
                                              <p:val>
                                                <p:strVal val="#ppt_y"/>
                                              </p:val>
                                            </p:tav>
                                          </p:tavLst>
                                        </p:anim>
                                        <p:animEffect transition="in" filter="wipe(down)">
                                          <p:cBhvr>
                                            <p:cTn id="158" dur="500"/>
                                            <p:tgtEl>
                                              <p:spTgt spid="78"/>
                                            </p:tgtEl>
                                          </p:cBhvr>
                                        </p:animEffect>
                                      </p:childTnLst>
                                    </p:cTn>
                                  </p:par>
                                  <p:par>
                                    <p:cTn id="159" presetID="12" presetClass="entr" presetSubtype="4" fill="hold" nodeType="withEffect">
                                      <p:stCondLst>
                                        <p:cond delay="3500"/>
                                      </p:stCondLst>
                                      <p:childTnLst>
                                        <p:set>
                                          <p:cBhvr>
                                            <p:cTn id="160" dur="1" fill="hold">
                                              <p:stCondLst>
                                                <p:cond delay="0"/>
                                              </p:stCondLst>
                                            </p:cTn>
                                            <p:tgtEl>
                                              <p:spTgt spid="2"/>
                                            </p:tgtEl>
                                            <p:attrNameLst>
                                              <p:attrName>style.visibility</p:attrName>
                                            </p:attrNameLst>
                                          </p:cBhvr>
                                          <p:to>
                                            <p:strVal val="visible"/>
                                          </p:to>
                                        </p:set>
                                        <p:anim calcmode="lin" valueType="num">
                                          <p:cBhvr additive="base">
                                            <p:cTn id="161" dur="500"/>
                                            <p:tgtEl>
                                              <p:spTgt spid="2"/>
                                            </p:tgtEl>
                                            <p:attrNameLst>
                                              <p:attrName>ppt_y</p:attrName>
                                            </p:attrNameLst>
                                          </p:cBhvr>
                                          <p:tavLst>
                                            <p:tav tm="0">
                                              <p:val>
                                                <p:strVal val="#ppt_y+#ppt_h*1.125000"/>
                                              </p:val>
                                            </p:tav>
                                            <p:tav tm="100000">
                                              <p:val>
                                                <p:strVal val="#ppt_y"/>
                                              </p:val>
                                            </p:tav>
                                          </p:tavLst>
                                        </p:anim>
                                        <p:animEffect transition="in" filter="wipe(up)">
                                          <p:cBhvr>
                                            <p:cTn id="162" dur="500"/>
                                            <p:tgtEl>
                                              <p:spTgt spid="2"/>
                                            </p:tgtEl>
                                          </p:cBhvr>
                                        </p:animEffect>
                                      </p:childTnLst>
                                    </p:cTn>
                                  </p:par>
                                  <p:par>
                                    <p:cTn id="163" presetID="12" presetClass="entr" presetSubtype="4" fill="hold" nodeType="withEffect">
                                      <p:stCondLst>
                                        <p:cond delay="3500"/>
                                      </p:stCondLst>
                                      <p:childTnLst>
                                        <p:set>
                                          <p:cBhvr>
                                            <p:cTn id="164" dur="1" fill="hold">
                                              <p:stCondLst>
                                                <p:cond delay="0"/>
                                              </p:stCondLst>
                                            </p:cTn>
                                            <p:tgtEl>
                                              <p:spTgt spid="3"/>
                                            </p:tgtEl>
                                            <p:attrNameLst>
                                              <p:attrName>style.visibility</p:attrName>
                                            </p:attrNameLst>
                                          </p:cBhvr>
                                          <p:to>
                                            <p:strVal val="visible"/>
                                          </p:to>
                                        </p:set>
                                        <p:anim calcmode="lin" valueType="num">
                                          <p:cBhvr additive="base">
                                            <p:cTn id="165" dur="500"/>
                                            <p:tgtEl>
                                              <p:spTgt spid="3"/>
                                            </p:tgtEl>
                                            <p:attrNameLst>
                                              <p:attrName>ppt_y</p:attrName>
                                            </p:attrNameLst>
                                          </p:cBhvr>
                                          <p:tavLst>
                                            <p:tav tm="0">
                                              <p:val>
                                                <p:strVal val="#ppt_y+#ppt_h*1.125000"/>
                                              </p:val>
                                            </p:tav>
                                            <p:tav tm="100000">
                                              <p:val>
                                                <p:strVal val="#ppt_y"/>
                                              </p:val>
                                            </p:tav>
                                          </p:tavLst>
                                        </p:anim>
                                        <p:animEffect transition="in" filter="wipe(up)">
                                          <p:cBhvr>
                                            <p:cTn id="166" dur="500"/>
                                            <p:tgtEl>
                                              <p:spTgt spid="3"/>
                                            </p:tgtEl>
                                          </p:cBhvr>
                                        </p:animEffect>
                                      </p:childTnLst>
                                    </p:cTn>
                                  </p:par>
                                  <p:par>
                                    <p:cTn id="167" presetID="12" presetClass="entr" presetSubtype="4" fill="hold" nodeType="withEffect">
                                      <p:stCondLst>
                                        <p:cond delay="3500"/>
                                      </p:stCondLst>
                                      <p:childTnLst>
                                        <p:set>
                                          <p:cBhvr>
                                            <p:cTn id="168" dur="1" fill="hold">
                                              <p:stCondLst>
                                                <p:cond delay="0"/>
                                              </p:stCondLst>
                                            </p:cTn>
                                            <p:tgtEl>
                                              <p:spTgt spid="4"/>
                                            </p:tgtEl>
                                            <p:attrNameLst>
                                              <p:attrName>style.visibility</p:attrName>
                                            </p:attrNameLst>
                                          </p:cBhvr>
                                          <p:to>
                                            <p:strVal val="visible"/>
                                          </p:to>
                                        </p:set>
                                        <p:anim calcmode="lin" valueType="num">
                                          <p:cBhvr additive="base">
                                            <p:cTn id="169" dur="500"/>
                                            <p:tgtEl>
                                              <p:spTgt spid="4"/>
                                            </p:tgtEl>
                                            <p:attrNameLst>
                                              <p:attrName>ppt_y</p:attrName>
                                            </p:attrNameLst>
                                          </p:cBhvr>
                                          <p:tavLst>
                                            <p:tav tm="0">
                                              <p:val>
                                                <p:strVal val="#ppt_y+#ppt_h*1.125000"/>
                                              </p:val>
                                            </p:tav>
                                            <p:tav tm="100000">
                                              <p:val>
                                                <p:strVal val="#ppt_y"/>
                                              </p:val>
                                            </p:tav>
                                          </p:tavLst>
                                        </p:anim>
                                        <p:animEffect transition="in" filter="wipe(up)">
                                          <p:cBhvr>
                                            <p:cTn id="17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P spid="78" grpId="0"/>
          <p:bldP spid="91" grpId="0"/>
          <p:bldP spid="92" grpId="0"/>
          <p:bldP spid="93" grpId="0" animBg="1"/>
          <p:bldP spid="94" grpId="0" animBg="1"/>
          <p:bldP spid="95" grpId="0" animBg="1"/>
          <p:bldP spid="4160" grpId="0" animBg="1"/>
          <p:bldP spid="4161" grpId="0" animBg="1"/>
          <p:bldP spid="4162" grpId="0" animBg="1"/>
          <p:bldP spid="4163" grpId="0" animBg="1"/>
          <p:bldP spid="4165" grpId="0" animBg="1"/>
          <p:bldP spid="4166" grpId="0" animBg="1"/>
          <p:bldP spid="4167" grpId="0" animBg="1"/>
          <p:bldP spid="4168" grpId="0" animBg="1"/>
          <p:bldP spid="4169" grpId="0" animBg="1"/>
          <p:bldP spid="4170" grpId="0" animBg="1"/>
          <p:bldP spid="4171" grpId="0" animBg="1"/>
          <p:bldP spid="4172" grpId="0" animBg="1"/>
          <p:bldP spid="4173" grpId="0" animBg="1"/>
          <p:bldP spid="4174" grpId="0" animBg="1"/>
          <p:bldP spid="4175" grpId="0" animBg="1"/>
          <p:bldP spid="4176" grpId="0" animBg="1"/>
          <p:bldP spid="4177" grpId="0" animBg="1"/>
          <p:bldP spid="4178" grpId="0" animBg="1"/>
          <p:bldP spid="4179" grpId="0" animBg="1"/>
          <p:bldP spid="4180" grpId="0" animBg="1"/>
          <p:bldP spid="4181" grpId="0" animBg="1"/>
          <p:bldP spid="4182" grpId="0" animBg="1"/>
          <p:bldP spid="4183" grpId="0" animBg="1"/>
          <p:bldP spid="4184" grpId="0" animBg="1"/>
          <p:bldP spid="4185" grpId="0" animBg="1"/>
          <p:bldP spid="4186" grpId="0" animBg="1"/>
          <p:bldP spid="4187" grpId="0" animBg="1"/>
          <p:bldP spid="4188" grpId="0" animBg="1"/>
          <p:bldP spid="4189" grpId="0" animBg="1"/>
          <p:bldP spid="4190" grpId="0" animBg="1"/>
          <p:bldP spid="4191" grpId="0" animBg="1"/>
          <p:bldP spid="4192" grpId="0" animBg="1"/>
          <p:bldP spid="4193" grpId="0" animBg="1"/>
          <p:bldP spid="4194" grpId="0" animBg="1"/>
          <p:bldP spid="4195" grpId="0" animBg="1"/>
          <p:bldP spid="4196" grpId="0" animBg="1"/>
          <p:bldP spid="4197" grpId="0" animBg="1"/>
          <p:bldP spid="4198" grpId="0" animBg="1"/>
          <p:bldP spid="4199" grpId="0" animBg="1"/>
          <p:bldP spid="420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0-#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250"/>
                                      </p:stCondLst>
                                      <p:iterate type="lt">
                                        <p:tmPct val="1000"/>
                                      </p:iterate>
                                      <p:childTnLst>
                                        <p:set>
                                          <p:cBhvr>
                                            <p:cTn id="10" dur="1" fill="hold">
                                              <p:stCondLst>
                                                <p:cond delay="0"/>
                                              </p:stCondLst>
                                            </p:cTn>
                                            <p:tgtEl>
                                              <p:spTgt spid="91"/>
                                            </p:tgtEl>
                                            <p:attrNameLst>
                                              <p:attrName>style.visibility</p:attrName>
                                            </p:attrNameLst>
                                          </p:cBhvr>
                                          <p:to>
                                            <p:strVal val="visible"/>
                                          </p:to>
                                        </p:set>
                                        <p:animEffect transition="in" filter="wipe(up)">
                                          <p:cBhvr>
                                            <p:cTn id="11" dur="250"/>
                                            <p:tgtEl>
                                              <p:spTgt spid="91"/>
                                            </p:tgtEl>
                                          </p:cBhvr>
                                        </p:animEffect>
                                      </p:childTnLst>
                                    </p:cTn>
                                  </p:par>
                                  <p:par>
                                    <p:cTn id="12" presetID="10" presetClass="entr" presetSubtype="0" fill="hold" grpId="0" nodeType="withEffect" nodePh="1">
                                      <p:stCondLst>
                                        <p:cond delay="750"/>
                                      </p:stCondLst>
                                      <p:endCondLst>
                                        <p:cond evt="begin" delay="0">
                                          <p:tn val="12"/>
                                        </p:cond>
                                      </p:endCondLst>
                                      <p:childTnLst>
                                        <p:set>
                                          <p:cBhvr>
                                            <p:cTn id="13" dur="1" fill="hold">
                                              <p:stCondLst>
                                                <p:cond delay="0"/>
                                              </p:stCondLst>
                                            </p:cTn>
                                            <p:tgtEl>
                                              <p:spTgt spid="92"/>
                                            </p:tgtEl>
                                            <p:attrNameLst>
                                              <p:attrName>style.visibility</p:attrName>
                                            </p:attrNameLst>
                                          </p:cBhvr>
                                          <p:to>
                                            <p:strVal val="visible"/>
                                          </p:to>
                                        </p:set>
                                        <p:animEffect transition="in" filter="fade">
                                          <p:cBhvr>
                                            <p:cTn id="14" dur="250"/>
                                            <p:tgtEl>
                                              <p:spTgt spid="92"/>
                                            </p:tgtEl>
                                          </p:cBhvr>
                                        </p:animEffect>
                                      </p:childTnLst>
                                    </p:cTn>
                                  </p:par>
                                  <p:par>
                                    <p:cTn id="15" presetID="10" presetClass="entr" presetSubtype="0" fill="hold" grpId="0" nodeType="withEffect">
                                      <p:stCondLst>
                                        <p:cond delay="750"/>
                                      </p:stCondLst>
                                      <p:childTnLst>
                                        <p:set>
                                          <p:cBhvr>
                                            <p:cTn id="16" dur="1" fill="hold">
                                              <p:stCondLst>
                                                <p:cond delay="0"/>
                                              </p:stCondLst>
                                            </p:cTn>
                                            <p:tgtEl>
                                              <p:spTgt spid="93"/>
                                            </p:tgtEl>
                                            <p:attrNameLst>
                                              <p:attrName>style.visibility</p:attrName>
                                            </p:attrNameLst>
                                          </p:cBhvr>
                                          <p:to>
                                            <p:strVal val="visible"/>
                                          </p:to>
                                        </p:set>
                                        <p:animEffect transition="in" filter="fade">
                                          <p:cBhvr>
                                            <p:cTn id="17" dur="250"/>
                                            <p:tgtEl>
                                              <p:spTgt spid="93"/>
                                            </p:tgtEl>
                                          </p:cBhvr>
                                        </p:animEffect>
                                      </p:childTnLst>
                                    </p:cTn>
                                  </p:par>
                                  <p:par>
                                    <p:cTn id="18" presetID="10" presetClass="entr" presetSubtype="0" fill="hold" grpId="0" nodeType="withEffect">
                                      <p:stCondLst>
                                        <p:cond delay="800"/>
                                      </p:stCondLst>
                                      <p:childTnLst>
                                        <p:set>
                                          <p:cBhvr>
                                            <p:cTn id="19" dur="1" fill="hold">
                                              <p:stCondLst>
                                                <p:cond delay="0"/>
                                              </p:stCondLst>
                                            </p:cTn>
                                            <p:tgtEl>
                                              <p:spTgt spid="94"/>
                                            </p:tgtEl>
                                            <p:attrNameLst>
                                              <p:attrName>style.visibility</p:attrName>
                                            </p:attrNameLst>
                                          </p:cBhvr>
                                          <p:to>
                                            <p:strVal val="visible"/>
                                          </p:to>
                                        </p:set>
                                        <p:animEffect transition="in" filter="fade">
                                          <p:cBhvr>
                                            <p:cTn id="20" dur="250"/>
                                            <p:tgtEl>
                                              <p:spTgt spid="94"/>
                                            </p:tgtEl>
                                          </p:cBhvr>
                                        </p:animEffect>
                                      </p:childTnLst>
                                    </p:cTn>
                                  </p:par>
                                  <p:par>
                                    <p:cTn id="21" presetID="10" presetClass="entr" presetSubtype="0" fill="hold" grpId="0" nodeType="withEffect">
                                      <p:stCondLst>
                                        <p:cond delay="850"/>
                                      </p:stCondLst>
                                      <p:childTnLst>
                                        <p:set>
                                          <p:cBhvr>
                                            <p:cTn id="22" dur="1" fill="hold">
                                              <p:stCondLst>
                                                <p:cond delay="0"/>
                                              </p:stCondLst>
                                            </p:cTn>
                                            <p:tgtEl>
                                              <p:spTgt spid="95"/>
                                            </p:tgtEl>
                                            <p:attrNameLst>
                                              <p:attrName>style.visibility</p:attrName>
                                            </p:attrNameLst>
                                          </p:cBhvr>
                                          <p:to>
                                            <p:strVal val="visible"/>
                                          </p:to>
                                        </p:set>
                                        <p:animEffect transition="in" filter="fade">
                                          <p:cBhvr>
                                            <p:cTn id="23" dur="250"/>
                                            <p:tgtEl>
                                              <p:spTgt spid="95"/>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160"/>
                                            </p:tgtEl>
                                            <p:attrNameLst>
                                              <p:attrName>style.visibility</p:attrName>
                                            </p:attrNameLst>
                                          </p:cBhvr>
                                          <p:to>
                                            <p:strVal val="visible"/>
                                          </p:to>
                                        </p:set>
                                        <p:animEffect transition="in" filter="fade">
                                          <p:cBhvr>
                                            <p:cTn id="26" dur="250"/>
                                            <p:tgtEl>
                                              <p:spTgt spid="4160"/>
                                            </p:tgtEl>
                                          </p:cBhvr>
                                        </p:animEffect>
                                      </p:childTnLst>
                                    </p:cTn>
                                  </p:par>
                                  <p:par>
                                    <p:cTn id="27" presetID="10" presetClass="entr" presetSubtype="0" fill="hold" grpId="0" nodeType="withEffect">
                                      <p:stCondLst>
                                        <p:cond delay="950"/>
                                      </p:stCondLst>
                                      <p:childTnLst>
                                        <p:set>
                                          <p:cBhvr>
                                            <p:cTn id="28" dur="1" fill="hold">
                                              <p:stCondLst>
                                                <p:cond delay="0"/>
                                              </p:stCondLst>
                                            </p:cTn>
                                            <p:tgtEl>
                                              <p:spTgt spid="4161"/>
                                            </p:tgtEl>
                                            <p:attrNameLst>
                                              <p:attrName>style.visibility</p:attrName>
                                            </p:attrNameLst>
                                          </p:cBhvr>
                                          <p:to>
                                            <p:strVal val="visible"/>
                                          </p:to>
                                        </p:set>
                                        <p:animEffect transition="in" filter="fade">
                                          <p:cBhvr>
                                            <p:cTn id="29" dur="250"/>
                                            <p:tgtEl>
                                              <p:spTgt spid="4161"/>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162"/>
                                            </p:tgtEl>
                                            <p:attrNameLst>
                                              <p:attrName>style.visibility</p:attrName>
                                            </p:attrNameLst>
                                          </p:cBhvr>
                                          <p:to>
                                            <p:strVal val="visible"/>
                                          </p:to>
                                        </p:set>
                                        <p:animEffect transition="in" filter="fade">
                                          <p:cBhvr>
                                            <p:cTn id="32" dur="250"/>
                                            <p:tgtEl>
                                              <p:spTgt spid="4162"/>
                                            </p:tgtEl>
                                          </p:cBhvr>
                                        </p:animEffect>
                                      </p:childTnLst>
                                    </p:cTn>
                                  </p:par>
                                  <p:par>
                                    <p:cTn id="33" presetID="10" presetClass="entr" presetSubtype="0" fill="hold" grpId="0" nodeType="withEffect">
                                      <p:stCondLst>
                                        <p:cond delay="1050"/>
                                      </p:stCondLst>
                                      <p:childTnLst>
                                        <p:set>
                                          <p:cBhvr>
                                            <p:cTn id="34" dur="1" fill="hold">
                                              <p:stCondLst>
                                                <p:cond delay="0"/>
                                              </p:stCondLst>
                                            </p:cTn>
                                            <p:tgtEl>
                                              <p:spTgt spid="4163"/>
                                            </p:tgtEl>
                                            <p:attrNameLst>
                                              <p:attrName>style.visibility</p:attrName>
                                            </p:attrNameLst>
                                          </p:cBhvr>
                                          <p:to>
                                            <p:strVal val="visible"/>
                                          </p:to>
                                        </p:set>
                                        <p:animEffect transition="in" filter="fade">
                                          <p:cBhvr>
                                            <p:cTn id="35" dur="250"/>
                                            <p:tgtEl>
                                              <p:spTgt spid="4163"/>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4165"/>
                                            </p:tgtEl>
                                            <p:attrNameLst>
                                              <p:attrName>style.visibility</p:attrName>
                                            </p:attrNameLst>
                                          </p:cBhvr>
                                          <p:to>
                                            <p:strVal val="visible"/>
                                          </p:to>
                                        </p:set>
                                        <p:animEffect transition="in" filter="fade">
                                          <p:cBhvr>
                                            <p:cTn id="38" dur="250"/>
                                            <p:tgtEl>
                                              <p:spTgt spid="4165"/>
                                            </p:tgtEl>
                                          </p:cBhvr>
                                        </p:animEffect>
                                      </p:childTnLst>
                                    </p:cTn>
                                  </p:par>
                                  <p:par>
                                    <p:cTn id="39" presetID="10" presetClass="entr" presetSubtype="0" fill="hold" grpId="0" nodeType="withEffect">
                                      <p:stCondLst>
                                        <p:cond delay="1150"/>
                                      </p:stCondLst>
                                      <p:childTnLst>
                                        <p:set>
                                          <p:cBhvr>
                                            <p:cTn id="40" dur="1" fill="hold">
                                              <p:stCondLst>
                                                <p:cond delay="0"/>
                                              </p:stCondLst>
                                            </p:cTn>
                                            <p:tgtEl>
                                              <p:spTgt spid="4166"/>
                                            </p:tgtEl>
                                            <p:attrNameLst>
                                              <p:attrName>style.visibility</p:attrName>
                                            </p:attrNameLst>
                                          </p:cBhvr>
                                          <p:to>
                                            <p:strVal val="visible"/>
                                          </p:to>
                                        </p:set>
                                        <p:animEffect transition="in" filter="fade">
                                          <p:cBhvr>
                                            <p:cTn id="41" dur="250"/>
                                            <p:tgtEl>
                                              <p:spTgt spid="4166"/>
                                            </p:tgtEl>
                                          </p:cBhvr>
                                        </p:animEffect>
                                      </p:childTnLst>
                                    </p:cTn>
                                  </p:par>
                                  <p:par>
                                    <p:cTn id="42" presetID="10" presetClass="entr" presetSubtype="0" fill="hold" grpId="0" nodeType="withEffect">
                                      <p:stCondLst>
                                        <p:cond delay="1200"/>
                                      </p:stCondLst>
                                      <p:childTnLst>
                                        <p:set>
                                          <p:cBhvr>
                                            <p:cTn id="43" dur="1" fill="hold">
                                              <p:stCondLst>
                                                <p:cond delay="0"/>
                                              </p:stCondLst>
                                            </p:cTn>
                                            <p:tgtEl>
                                              <p:spTgt spid="4167"/>
                                            </p:tgtEl>
                                            <p:attrNameLst>
                                              <p:attrName>style.visibility</p:attrName>
                                            </p:attrNameLst>
                                          </p:cBhvr>
                                          <p:to>
                                            <p:strVal val="visible"/>
                                          </p:to>
                                        </p:set>
                                        <p:animEffect transition="in" filter="fade">
                                          <p:cBhvr>
                                            <p:cTn id="44" dur="250"/>
                                            <p:tgtEl>
                                              <p:spTgt spid="4167"/>
                                            </p:tgtEl>
                                          </p:cBhvr>
                                        </p:animEffect>
                                      </p:childTnLst>
                                    </p:cTn>
                                  </p:par>
                                  <p:par>
                                    <p:cTn id="45" presetID="10" presetClass="entr" presetSubtype="0" fill="hold" grpId="0" nodeType="withEffect">
                                      <p:stCondLst>
                                        <p:cond delay="1250"/>
                                      </p:stCondLst>
                                      <p:childTnLst>
                                        <p:set>
                                          <p:cBhvr>
                                            <p:cTn id="46" dur="1" fill="hold">
                                              <p:stCondLst>
                                                <p:cond delay="0"/>
                                              </p:stCondLst>
                                            </p:cTn>
                                            <p:tgtEl>
                                              <p:spTgt spid="4168"/>
                                            </p:tgtEl>
                                            <p:attrNameLst>
                                              <p:attrName>style.visibility</p:attrName>
                                            </p:attrNameLst>
                                          </p:cBhvr>
                                          <p:to>
                                            <p:strVal val="visible"/>
                                          </p:to>
                                        </p:set>
                                        <p:animEffect transition="in" filter="fade">
                                          <p:cBhvr>
                                            <p:cTn id="47" dur="250"/>
                                            <p:tgtEl>
                                              <p:spTgt spid="4168"/>
                                            </p:tgtEl>
                                          </p:cBhvr>
                                        </p:animEffect>
                                      </p:childTnLst>
                                    </p:cTn>
                                  </p:par>
                                  <p:par>
                                    <p:cTn id="48" presetID="10" presetClass="entr" presetSubtype="0" fill="hold" grpId="0" nodeType="withEffect">
                                      <p:stCondLst>
                                        <p:cond delay="1300"/>
                                      </p:stCondLst>
                                      <p:childTnLst>
                                        <p:set>
                                          <p:cBhvr>
                                            <p:cTn id="49" dur="1" fill="hold">
                                              <p:stCondLst>
                                                <p:cond delay="0"/>
                                              </p:stCondLst>
                                            </p:cTn>
                                            <p:tgtEl>
                                              <p:spTgt spid="4169"/>
                                            </p:tgtEl>
                                            <p:attrNameLst>
                                              <p:attrName>style.visibility</p:attrName>
                                            </p:attrNameLst>
                                          </p:cBhvr>
                                          <p:to>
                                            <p:strVal val="visible"/>
                                          </p:to>
                                        </p:set>
                                        <p:animEffect transition="in" filter="fade">
                                          <p:cBhvr>
                                            <p:cTn id="50" dur="250"/>
                                            <p:tgtEl>
                                              <p:spTgt spid="4169"/>
                                            </p:tgtEl>
                                          </p:cBhvr>
                                        </p:animEffect>
                                      </p:childTnLst>
                                    </p:cTn>
                                  </p:par>
                                  <p:par>
                                    <p:cTn id="51" presetID="10" presetClass="entr" presetSubtype="0" fill="hold" grpId="0" nodeType="withEffect">
                                      <p:stCondLst>
                                        <p:cond delay="1350"/>
                                      </p:stCondLst>
                                      <p:childTnLst>
                                        <p:set>
                                          <p:cBhvr>
                                            <p:cTn id="52" dur="1" fill="hold">
                                              <p:stCondLst>
                                                <p:cond delay="0"/>
                                              </p:stCondLst>
                                            </p:cTn>
                                            <p:tgtEl>
                                              <p:spTgt spid="4170"/>
                                            </p:tgtEl>
                                            <p:attrNameLst>
                                              <p:attrName>style.visibility</p:attrName>
                                            </p:attrNameLst>
                                          </p:cBhvr>
                                          <p:to>
                                            <p:strVal val="visible"/>
                                          </p:to>
                                        </p:set>
                                        <p:animEffect transition="in" filter="fade">
                                          <p:cBhvr>
                                            <p:cTn id="53" dur="250"/>
                                            <p:tgtEl>
                                              <p:spTgt spid="4170"/>
                                            </p:tgtEl>
                                          </p:cBhvr>
                                        </p:animEffect>
                                      </p:childTnLst>
                                    </p:cTn>
                                  </p:par>
                                  <p:par>
                                    <p:cTn id="54" presetID="10" presetClass="entr" presetSubtype="0" fill="hold" grpId="0" nodeType="withEffect">
                                      <p:stCondLst>
                                        <p:cond delay="1400"/>
                                      </p:stCondLst>
                                      <p:childTnLst>
                                        <p:set>
                                          <p:cBhvr>
                                            <p:cTn id="55" dur="1" fill="hold">
                                              <p:stCondLst>
                                                <p:cond delay="0"/>
                                              </p:stCondLst>
                                            </p:cTn>
                                            <p:tgtEl>
                                              <p:spTgt spid="4171"/>
                                            </p:tgtEl>
                                            <p:attrNameLst>
                                              <p:attrName>style.visibility</p:attrName>
                                            </p:attrNameLst>
                                          </p:cBhvr>
                                          <p:to>
                                            <p:strVal val="visible"/>
                                          </p:to>
                                        </p:set>
                                        <p:animEffect transition="in" filter="fade">
                                          <p:cBhvr>
                                            <p:cTn id="56" dur="250"/>
                                            <p:tgtEl>
                                              <p:spTgt spid="4171"/>
                                            </p:tgtEl>
                                          </p:cBhvr>
                                        </p:animEffect>
                                      </p:childTnLst>
                                    </p:cTn>
                                  </p:par>
                                  <p:par>
                                    <p:cTn id="57" presetID="10" presetClass="entr" presetSubtype="0" fill="hold" grpId="0" nodeType="withEffect">
                                      <p:stCondLst>
                                        <p:cond delay="1450"/>
                                      </p:stCondLst>
                                      <p:childTnLst>
                                        <p:set>
                                          <p:cBhvr>
                                            <p:cTn id="58" dur="1" fill="hold">
                                              <p:stCondLst>
                                                <p:cond delay="0"/>
                                              </p:stCondLst>
                                            </p:cTn>
                                            <p:tgtEl>
                                              <p:spTgt spid="4172"/>
                                            </p:tgtEl>
                                            <p:attrNameLst>
                                              <p:attrName>style.visibility</p:attrName>
                                            </p:attrNameLst>
                                          </p:cBhvr>
                                          <p:to>
                                            <p:strVal val="visible"/>
                                          </p:to>
                                        </p:set>
                                        <p:animEffect transition="in" filter="fade">
                                          <p:cBhvr>
                                            <p:cTn id="59" dur="250"/>
                                            <p:tgtEl>
                                              <p:spTgt spid="4172"/>
                                            </p:tgtEl>
                                          </p:cBhvr>
                                        </p:animEffect>
                                      </p:childTnLst>
                                    </p:cTn>
                                  </p:par>
                                  <p:par>
                                    <p:cTn id="60" presetID="10" presetClass="entr" presetSubtype="0" fill="hold" grpId="0" nodeType="withEffect">
                                      <p:stCondLst>
                                        <p:cond delay="1500"/>
                                      </p:stCondLst>
                                      <p:childTnLst>
                                        <p:set>
                                          <p:cBhvr>
                                            <p:cTn id="61" dur="1" fill="hold">
                                              <p:stCondLst>
                                                <p:cond delay="0"/>
                                              </p:stCondLst>
                                            </p:cTn>
                                            <p:tgtEl>
                                              <p:spTgt spid="4173"/>
                                            </p:tgtEl>
                                            <p:attrNameLst>
                                              <p:attrName>style.visibility</p:attrName>
                                            </p:attrNameLst>
                                          </p:cBhvr>
                                          <p:to>
                                            <p:strVal val="visible"/>
                                          </p:to>
                                        </p:set>
                                        <p:animEffect transition="in" filter="fade">
                                          <p:cBhvr>
                                            <p:cTn id="62" dur="250"/>
                                            <p:tgtEl>
                                              <p:spTgt spid="4173"/>
                                            </p:tgtEl>
                                          </p:cBhvr>
                                        </p:animEffect>
                                      </p:childTnLst>
                                    </p:cTn>
                                  </p:par>
                                  <p:par>
                                    <p:cTn id="63" presetID="10" presetClass="entr" presetSubtype="0" fill="hold" grpId="0" nodeType="withEffect">
                                      <p:stCondLst>
                                        <p:cond delay="1550"/>
                                      </p:stCondLst>
                                      <p:childTnLst>
                                        <p:set>
                                          <p:cBhvr>
                                            <p:cTn id="64" dur="1" fill="hold">
                                              <p:stCondLst>
                                                <p:cond delay="0"/>
                                              </p:stCondLst>
                                            </p:cTn>
                                            <p:tgtEl>
                                              <p:spTgt spid="4174"/>
                                            </p:tgtEl>
                                            <p:attrNameLst>
                                              <p:attrName>style.visibility</p:attrName>
                                            </p:attrNameLst>
                                          </p:cBhvr>
                                          <p:to>
                                            <p:strVal val="visible"/>
                                          </p:to>
                                        </p:set>
                                        <p:animEffect transition="in" filter="fade">
                                          <p:cBhvr>
                                            <p:cTn id="65" dur="250"/>
                                            <p:tgtEl>
                                              <p:spTgt spid="4174"/>
                                            </p:tgtEl>
                                          </p:cBhvr>
                                        </p:animEffect>
                                      </p:childTnLst>
                                    </p:cTn>
                                  </p:par>
                                  <p:par>
                                    <p:cTn id="66" presetID="10" presetClass="entr" presetSubtype="0" fill="hold" grpId="0" nodeType="withEffect">
                                      <p:stCondLst>
                                        <p:cond delay="1600"/>
                                      </p:stCondLst>
                                      <p:childTnLst>
                                        <p:set>
                                          <p:cBhvr>
                                            <p:cTn id="67" dur="1" fill="hold">
                                              <p:stCondLst>
                                                <p:cond delay="0"/>
                                              </p:stCondLst>
                                            </p:cTn>
                                            <p:tgtEl>
                                              <p:spTgt spid="4175"/>
                                            </p:tgtEl>
                                            <p:attrNameLst>
                                              <p:attrName>style.visibility</p:attrName>
                                            </p:attrNameLst>
                                          </p:cBhvr>
                                          <p:to>
                                            <p:strVal val="visible"/>
                                          </p:to>
                                        </p:set>
                                        <p:animEffect transition="in" filter="fade">
                                          <p:cBhvr>
                                            <p:cTn id="68" dur="250"/>
                                            <p:tgtEl>
                                              <p:spTgt spid="4175"/>
                                            </p:tgtEl>
                                          </p:cBhvr>
                                        </p:animEffect>
                                      </p:childTnLst>
                                    </p:cTn>
                                  </p:par>
                                  <p:par>
                                    <p:cTn id="69" presetID="10" presetClass="entr" presetSubtype="0" fill="hold" grpId="0" nodeType="withEffect">
                                      <p:stCondLst>
                                        <p:cond delay="1650"/>
                                      </p:stCondLst>
                                      <p:childTnLst>
                                        <p:set>
                                          <p:cBhvr>
                                            <p:cTn id="70" dur="1" fill="hold">
                                              <p:stCondLst>
                                                <p:cond delay="0"/>
                                              </p:stCondLst>
                                            </p:cTn>
                                            <p:tgtEl>
                                              <p:spTgt spid="4176"/>
                                            </p:tgtEl>
                                            <p:attrNameLst>
                                              <p:attrName>style.visibility</p:attrName>
                                            </p:attrNameLst>
                                          </p:cBhvr>
                                          <p:to>
                                            <p:strVal val="visible"/>
                                          </p:to>
                                        </p:set>
                                        <p:animEffect transition="in" filter="fade">
                                          <p:cBhvr>
                                            <p:cTn id="71" dur="250"/>
                                            <p:tgtEl>
                                              <p:spTgt spid="4176"/>
                                            </p:tgtEl>
                                          </p:cBhvr>
                                        </p:animEffect>
                                      </p:childTnLst>
                                    </p:cTn>
                                  </p:par>
                                  <p:par>
                                    <p:cTn id="72" presetID="10" presetClass="entr" presetSubtype="0" fill="hold" grpId="0" nodeType="withEffect">
                                      <p:stCondLst>
                                        <p:cond delay="1700"/>
                                      </p:stCondLst>
                                      <p:childTnLst>
                                        <p:set>
                                          <p:cBhvr>
                                            <p:cTn id="73" dur="1" fill="hold">
                                              <p:stCondLst>
                                                <p:cond delay="0"/>
                                              </p:stCondLst>
                                            </p:cTn>
                                            <p:tgtEl>
                                              <p:spTgt spid="4177"/>
                                            </p:tgtEl>
                                            <p:attrNameLst>
                                              <p:attrName>style.visibility</p:attrName>
                                            </p:attrNameLst>
                                          </p:cBhvr>
                                          <p:to>
                                            <p:strVal val="visible"/>
                                          </p:to>
                                        </p:set>
                                        <p:animEffect transition="in" filter="fade">
                                          <p:cBhvr>
                                            <p:cTn id="74" dur="250"/>
                                            <p:tgtEl>
                                              <p:spTgt spid="4177"/>
                                            </p:tgtEl>
                                          </p:cBhvr>
                                        </p:animEffect>
                                      </p:childTnLst>
                                    </p:cTn>
                                  </p:par>
                                  <p:par>
                                    <p:cTn id="75" presetID="10" presetClass="entr" presetSubtype="0" fill="hold" grpId="0" nodeType="withEffect">
                                      <p:stCondLst>
                                        <p:cond delay="1750"/>
                                      </p:stCondLst>
                                      <p:childTnLst>
                                        <p:set>
                                          <p:cBhvr>
                                            <p:cTn id="76" dur="1" fill="hold">
                                              <p:stCondLst>
                                                <p:cond delay="0"/>
                                              </p:stCondLst>
                                            </p:cTn>
                                            <p:tgtEl>
                                              <p:spTgt spid="4178"/>
                                            </p:tgtEl>
                                            <p:attrNameLst>
                                              <p:attrName>style.visibility</p:attrName>
                                            </p:attrNameLst>
                                          </p:cBhvr>
                                          <p:to>
                                            <p:strVal val="visible"/>
                                          </p:to>
                                        </p:set>
                                        <p:animEffect transition="in" filter="fade">
                                          <p:cBhvr>
                                            <p:cTn id="77" dur="250"/>
                                            <p:tgtEl>
                                              <p:spTgt spid="4178"/>
                                            </p:tgtEl>
                                          </p:cBhvr>
                                        </p:animEffect>
                                      </p:childTnLst>
                                    </p:cTn>
                                  </p:par>
                                  <p:par>
                                    <p:cTn id="78" presetID="10" presetClass="entr" presetSubtype="0" fill="hold" grpId="0" nodeType="withEffect">
                                      <p:stCondLst>
                                        <p:cond delay="1800"/>
                                      </p:stCondLst>
                                      <p:childTnLst>
                                        <p:set>
                                          <p:cBhvr>
                                            <p:cTn id="79" dur="1" fill="hold">
                                              <p:stCondLst>
                                                <p:cond delay="0"/>
                                              </p:stCondLst>
                                            </p:cTn>
                                            <p:tgtEl>
                                              <p:spTgt spid="4179"/>
                                            </p:tgtEl>
                                            <p:attrNameLst>
                                              <p:attrName>style.visibility</p:attrName>
                                            </p:attrNameLst>
                                          </p:cBhvr>
                                          <p:to>
                                            <p:strVal val="visible"/>
                                          </p:to>
                                        </p:set>
                                        <p:animEffect transition="in" filter="fade">
                                          <p:cBhvr>
                                            <p:cTn id="80" dur="250"/>
                                            <p:tgtEl>
                                              <p:spTgt spid="4179"/>
                                            </p:tgtEl>
                                          </p:cBhvr>
                                        </p:animEffect>
                                      </p:childTnLst>
                                    </p:cTn>
                                  </p:par>
                                  <p:par>
                                    <p:cTn id="81" presetID="10" presetClass="entr" presetSubtype="0" fill="hold" grpId="0" nodeType="withEffect">
                                      <p:stCondLst>
                                        <p:cond delay="1850"/>
                                      </p:stCondLst>
                                      <p:childTnLst>
                                        <p:set>
                                          <p:cBhvr>
                                            <p:cTn id="82" dur="1" fill="hold">
                                              <p:stCondLst>
                                                <p:cond delay="0"/>
                                              </p:stCondLst>
                                            </p:cTn>
                                            <p:tgtEl>
                                              <p:spTgt spid="4180"/>
                                            </p:tgtEl>
                                            <p:attrNameLst>
                                              <p:attrName>style.visibility</p:attrName>
                                            </p:attrNameLst>
                                          </p:cBhvr>
                                          <p:to>
                                            <p:strVal val="visible"/>
                                          </p:to>
                                        </p:set>
                                        <p:animEffect transition="in" filter="fade">
                                          <p:cBhvr>
                                            <p:cTn id="83" dur="250"/>
                                            <p:tgtEl>
                                              <p:spTgt spid="4180"/>
                                            </p:tgtEl>
                                          </p:cBhvr>
                                        </p:animEffect>
                                      </p:childTnLst>
                                    </p:cTn>
                                  </p:par>
                                  <p:par>
                                    <p:cTn id="84" presetID="10" presetClass="entr" presetSubtype="0" fill="hold" grpId="0" nodeType="withEffect">
                                      <p:stCondLst>
                                        <p:cond delay="1900"/>
                                      </p:stCondLst>
                                      <p:childTnLst>
                                        <p:set>
                                          <p:cBhvr>
                                            <p:cTn id="85" dur="1" fill="hold">
                                              <p:stCondLst>
                                                <p:cond delay="0"/>
                                              </p:stCondLst>
                                            </p:cTn>
                                            <p:tgtEl>
                                              <p:spTgt spid="4181"/>
                                            </p:tgtEl>
                                            <p:attrNameLst>
                                              <p:attrName>style.visibility</p:attrName>
                                            </p:attrNameLst>
                                          </p:cBhvr>
                                          <p:to>
                                            <p:strVal val="visible"/>
                                          </p:to>
                                        </p:set>
                                        <p:animEffect transition="in" filter="fade">
                                          <p:cBhvr>
                                            <p:cTn id="86" dur="250"/>
                                            <p:tgtEl>
                                              <p:spTgt spid="4181"/>
                                            </p:tgtEl>
                                          </p:cBhvr>
                                        </p:animEffect>
                                      </p:childTnLst>
                                    </p:cTn>
                                  </p:par>
                                  <p:par>
                                    <p:cTn id="87" presetID="10" presetClass="entr" presetSubtype="0" fill="hold" grpId="0" nodeType="withEffect">
                                      <p:stCondLst>
                                        <p:cond delay="1950"/>
                                      </p:stCondLst>
                                      <p:childTnLst>
                                        <p:set>
                                          <p:cBhvr>
                                            <p:cTn id="88" dur="1" fill="hold">
                                              <p:stCondLst>
                                                <p:cond delay="0"/>
                                              </p:stCondLst>
                                            </p:cTn>
                                            <p:tgtEl>
                                              <p:spTgt spid="4182"/>
                                            </p:tgtEl>
                                            <p:attrNameLst>
                                              <p:attrName>style.visibility</p:attrName>
                                            </p:attrNameLst>
                                          </p:cBhvr>
                                          <p:to>
                                            <p:strVal val="visible"/>
                                          </p:to>
                                        </p:set>
                                        <p:animEffect transition="in" filter="fade">
                                          <p:cBhvr>
                                            <p:cTn id="89" dur="250"/>
                                            <p:tgtEl>
                                              <p:spTgt spid="4182"/>
                                            </p:tgtEl>
                                          </p:cBhvr>
                                        </p:animEffect>
                                      </p:childTnLst>
                                    </p:cTn>
                                  </p:par>
                                  <p:par>
                                    <p:cTn id="90" presetID="10" presetClass="entr" presetSubtype="0" fill="hold" grpId="0" nodeType="withEffect">
                                      <p:stCondLst>
                                        <p:cond delay="2000"/>
                                      </p:stCondLst>
                                      <p:childTnLst>
                                        <p:set>
                                          <p:cBhvr>
                                            <p:cTn id="91" dur="1" fill="hold">
                                              <p:stCondLst>
                                                <p:cond delay="0"/>
                                              </p:stCondLst>
                                            </p:cTn>
                                            <p:tgtEl>
                                              <p:spTgt spid="4183"/>
                                            </p:tgtEl>
                                            <p:attrNameLst>
                                              <p:attrName>style.visibility</p:attrName>
                                            </p:attrNameLst>
                                          </p:cBhvr>
                                          <p:to>
                                            <p:strVal val="visible"/>
                                          </p:to>
                                        </p:set>
                                        <p:animEffect transition="in" filter="fade">
                                          <p:cBhvr>
                                            <p:cTn id="92" dur="250"/>
                                            <p:tgtEl>
                                              <p:spTgt spid="4183"/>
                                            </p:tgtEl>
                                          </p:cBhvr>
                                        </p:animEffect>
                                      </p:childTnLst>
                                    </p:cTn>
                                  </p:par>
                                  <p:par>
                                    <p:cTn id="93" presetID="10" presetClass="entr" presetSubtype="0" fill="hold" grpId="0" nodeType="withEffect">
                                      <p:stCondLst>
                                        <p:cond delay="2050"/>
                                      </p:stCondLst>
                                      <p:childTnLst>
                                        <p:set>
                                          <p:cBhvr>
                                            <p:cTn id="94" dur="1" fill="hold">
                                              <p:stCondLst>
                                                <p:cond delay="0"/>
                                              </p:stCondLst>
                                            </p:cTn>
                                            <p:tgtEl>
                                              <p:spTgt spid="4184"/>
                                            </p:tgtEl>
                                            <p:attrNameLst>
                                              <p:attrName>style.visibility</p:attrName>
                                            </p:attrNameLst>
                                          </p:cBhvr>
                                          <p:to>
                                            <p:strVal val="visible"/>
                                          </p:to>
                                        </p:set>
                                        <p:animEffect transition="in" filter="fade">
                                          <p:cBhvr>
                                            <p:cTn id="95" dur="250"/>
                                            <p:tgtEl>
                                              <p:spTgt spid="4184"/>
                                            </p:tgtEl>
                                          </p:cBhvr>
                                        </p:animEffect>
                                      </p:childTnLst>
                                    </p:cTn>
                                  </p:par>
                                  <p:par>
                                    <p:cTn id="96" presetID="10" presetClass="entr" presetSubtype="0" fill="hold" grpId="0" nodeType="withEffect">
                                      <p:stCondLst>
                                        <p:cond delay="2100"/>
                                      </p:stCondLst>
                                      <p:childTnLst>
                                        <p:set>
                                          <p:cBhvr>
                                            <p:cTn id="97" dur="1" fill="hold">
                                              <p:stCondLst>
                                                <p:cond delay="0"/>
                                              </p:stCondLst>
                                            </p:cTn>
                                            <p:tgtEl>
                                              <p:spTgt spid="4185"/>
                                            </p:tgtEl>
                                            <p:attrNameLst>
                                              <p:attrName>style.visibility</p:attrName>
                                            </p:attrNameLst>
                                          </p:cBhvr>
                                          <p:to>
                                            <p:strVal val="visible"/>
                                          </p:to>
                                        </p:set>
                                        <p:animEffect transition="in" filter="fade">
                                          <p:cBhvr>
                                            <p:cTn id="98" dur="250"/>
                                            <p:tgtEl>
                                              <p:spTgt spid="4185"/>
                                            </p:tgtEl>
                                          </p:cBhvr>
                                        </p:animEffect>
                                      </p:childTnLst>
                                    </p:cTn>
                                  </p:par>
                                  <p:par>
                                    <p:cTn id="99" presetID="10" presetClass="entr" presetSubtype="0" fill="hold" grpId="0" nodeType="withEffect">
                                      <p:stCondLst>
                                        <p:cond delay="2150"/>
                                      </p:stCondLst>
                                      <p:childTnLst>
                                        <p:set>
                                          <p:cBhvr>
                                            <p:cTn id="100" dur="1" fill="hold">
                                              <p:stCondLst>
                                                <p:cond delay="0"/>
                                              </p:stCondLst>
                                            </p:cTn>
                                            <p:tgtEl>
                                              <p:spTgt spid="4186"/>
                                            </p:tgtEl>
                                            <p:attrNameLst>
                                              <p:attrName>style.visibility</p:attrName>
                                            </p:attrNameLst>
                                          </p:cBhvr>
                                          <p:to>
                                            <p:strVal val="visible"/>
                                          </p:to>
                                        </p:set>
                                        <p:animEffect transition="in" filter="fade">
                                          <p:cBhvr>
                                            <p:cTn id="101" dur="250"/>
                                            <p:tgtEl>
                                              <p:spTgt spid="4186"/>
                                            </p:tgtEl>
                                          </p:cBhvr>
                                        </p:animEffect>
                                      </p:childTnLst>
                                    </p:cTn>
                                  </p:par>
                                  <p:par>
                                    <p:cTn id="102" presetID="10" presetClass="entr" presetSubtype="0" fill="hold" grpId="0" nodeType="withEffect">
                                      <p:stCondLst>
                                        <p:cond delay="2200"/>
                                      </p:stCondLst>
                                      <p:childTnLst>
                                        <p:set>
                                          <p:cBhvr>
                                            <p:cTn id="103" dur="1" fill="hold">
                                              <p:stCondLst>
                                                <p:cond delay="0"/>
                                              </p:stCondLst>
                                            </p:cTn>
                                            <p:tgtEl>
                                              <p:spTgt spid="4187"/>
                                            </p:tgtEl>
                                            <p:attrNameLst>
                                              <p:attrName>style.visibility</p:attrName>
                                            </p:attrNameLst>
                                          </p:cBhvr>
                                          <p:to>
                                            <p:strVal val="visible"/>
                                          </p:to>
                                        </p:set>
                                        <p:animEffect transition="in" filter="fade">
                                          <p:cBhvr>
                                            <p:cTn id="104" dur="250"/>
                                            <p:tgtEl>
                                              <p:spTgt spid="4187"/>
                                            </p:tgtEl>
                                          </p:cBhvr>
                                        </p:animEffect>
                                      </p:childTnLst>
                                    </p:cTn>
                                  </p:par>
                                  <p:par>
                                    <p:cTn id="105" presetID="10" presetClass="entr" presetSubtype="0" fill="hold" grpId="0" nodeType="withEffect">
                                      <p:stCondLst>
                                        <p:cond delay="2250"/>
                                      </p:stCondLst>
                                      <p:childTnLst>
                                        <p:set>
                                          <p:cBhvr>
                                            <p:cTn id="106" dur="1" fill="hold">
                                              <p:stCondLst>
                                                <p:cond delay="0"/>
                                              </p:stCondLst>
                                            </p:cTn>
                                            <p:tgtEl>
                                              <p:spTgt spid="4188"/>
                                            </p:tgtEl>
                                            <p:attrNameLst>
                                              <p:attrName>style.visibility</p:attrName>
                                            </p:attrNameLst>
                                          </p:cBhvr>
                                          <p:to>
                                            <p:strVal val="visible"/>
                                          </p:to>
                                        </p:set>
                                        <p:animEffect transition="in" filter="fade">
                                          <p:cBhvr>
                                            <p:cTn id="107" dur="250"/>
                                            <p:tgtEl>
                                              <p:spTgt spid="4188"/>
                                            </p:tgtEl>
                                          </p:cBhvr>
                                        </p:animEffect>
                                      </p:childTnLst>
                                    </p:cTn>
                                  </p:par>
                                  <p:par>
                                    <p:cTn id="108" presetID="10" presetClass="entr" presetSubtype="0" fill="hold" grpId="0" nodeType="withEffect">
                                      <p:stCondLst>
                                        <p:cond delay="2300"/>
                                      </p:stCondLst>
                                      <p:childTnLst>
                                        <p:set>
                                          <p:cBhvr>
                                            <p:cTn id="109" dur="1" fill="hold">
                                              <p:stCondLst>
                                                <p:cond delay="0"/>
                                              </p:stCondLst>
                                            </p:cTn>
                                            <p:tgtEl>
                                              <p:spTgt spid="4189"/>
                                            </p:tgtEl>
                                            <p:attrNameLst>
                                              <p:attrName>style.visibility</p:attrName>
                                            </p:attrNameLst>
                                          </p:cBhvr>
                                          <p:to>
                                            <p:strVal val="visible"/>
                                          </p:to>
                                        </p:set>
                                        <p:animEffect transition="in" filter="fade">
                                          <p:cBhvr>
                                            <p:cTn id="110" dur="250"/>
                                            <p:tgtEl>
                                              <p:spTgt spid="4189"/>
                                            </p:tgtEl>
                                          </p:cBhvr>
                                        </p:animEffect>
                                      </p:childTnLst>
                                    </p:cTn>
                                  </p:par>
                                  <p:par>
                                    <p:cTn id="111" presetID="10" presetClass="entr" presetSubtype="0" fill="hold" grpId="0" nodeType="withEffect">
                                      <p:stCondLst>
                                        <p:cond delay="2350"/>
                                      </p:stCondLst>
                                      <p:childTnLst>
                                        <p:set>
                                          <p:cBhvr>
                                            <p:cTn id="112" dur="1" fill="hold">
                                              <p:stCondLst>
                                                <p:cond delay="0"/>
                                              </p:stCondLst>
                                            </p:cTn>
                                            <p:tgtEl>
                                              <p:spTgt spid="4190"/>
                                            </p:tgtEl>
                                            <p:attrNameLst>
                                              <p:attrName>style.visibility</p:attrName>
                                            </p:attrNameLst>
                                          </p:cBhvr>
                                          <p:to>
                                            <p:strVal val="visible"/>
                                          </p:to>
                                        </p:set>
                                        <p:animEffect transition="in" filter="fade">
                                          <p:cBhvr>
                                            <p:cTn id="113" dur="250"/>
                                            <p:tgtEl>
                                              <p:spTgt spid="4190"/>
                                            </p:tgtEl>
                                          </p:cBhvr>
                                        </p:animEffect>
                                      </p:childTnLst>
                                    </p:cTn>
                                  </p:par>
                                  <p:par>
                                    <p:cTn id="114" presetID="10" presetClass="entr" presetSubtype="0" fill="hold" grpId="0" nodeType="withEffect">
                                      <p:stCondLst>
                                        <p:cond delay="2400"/>
                                      </p:stCondLst>
                                      <p:childTnLst>
                                        <p:set>
                                          <p:cBhvr>
                                            <p:cTn id="115" dur="1" fill="hold">
                                              <p:stCondLst>
                                                <p:cond delay="0"/>
                                              </p:stCondLst>
                                            </p:cTn>
                                            <p:tgtEl>
                                              <p:spTgt spid="4191"/>
                                            </p:tgtEl>
                                            <p:attrNameLst>
                                              <p:attrName>style.visibility</p:attrName>
                                            </p:attrNameLst>
                                          </p:cBhvr>
                                          <p:to>
                                            <p:strVal val="visible"/>
                                          </p:to>
                                        </p:set>
                                        <p:animEffect transition="in" filter="fade">
                                          <p:cBhvr>
                                            <p:cTn id="116" dur="250"/>
                                            <p:tgtEl>
                                              <p:spTgt spid="4191"/>
                                            </p:tgtEl>
                                          </p:cBhvr>
                                        </p:animEffect>
                                      </p:childTnLst>
                                    </p:cTn>
                                  </p:par>
                                  <p:par>
                                    <p:cTn id="117" presetID="10" presetClass="entr" presetSubtype="0" fill="hold" grpId="0" nodeType="withEffect">
                                      <p:stCondLst>
                                        <p:cond delay="2450"/>
                                      </p:stCondLst>
                                      <p:childTnLst>
                                        <p:set>
                                          <p:cBhvr>
                                            <p:cTn id="118" dur="1" fill="hold">
                                              <p:stCondLst>
                                                <p:cond delay="0"/>
                                              </p:stCondLst>
                                            </p:cTn>
                                            <p:tgtEl>
                                              <p:spTgt spid="4192"/>
                                            </p:tgtEl>
                                            <p:attrNameLst>
                                              <p:attrName>style.visibility</p:attrName>
                                            </p:attrNameLst>
                                          </p:cBhvr>
                                          <p:to>
                                            <p:strVal val="visible"/>
                                          </p:to>
                                        </p:set>
                                        <p:animEffect transition="in" filter="fade">
                                          <p:cBhvr>
                                            <p:cTn id="119" dur="250"/>
                                            <p:tgtEl>
                                              <p:spTgt spid="4192"/>
                                            </p:tgtEl>
                                          </p:cBhvr>
                                        </p:animEffect>
                                      </p:childTnLst>
                                    </p:cTn>
                                  </p:par>
                                  <p:par>
                                    <p:cTn id="120" presetID="10" presetClass="entr" presetSubtype="0" fill="hold" grpId="0" nodeType="withEffect">
                                      <p:stCondLst>
                                        <p:cond delay="2500"/>
                                      </p:stCondLst>
                                      <p:childTnLst>
                                        <p:set>
                                          <p:cBhvr>
                                            <p:cTn id="121" dur="1" fill="hold">
                                              <p:stCondLst>
                                                <p:cond delay="0"/>
                                              </p:stCondLst>
                                            </p:cTn>
                                            <p:tgtEl>
                                              <p:spTgt spid="4193"/>
                                            </p:tgtEl>
                                            <p:attrNameLst>
                                              <p:attrName>style.visibility</p:attrName>
                                            </p:attrNameLst>
                                          </p:cBhvr>
                                          <p:to>
                                            <p:strVal val="visible"/>
                                          </p:to>
                                        </p:set>
                                        <p:animEffect transition="in" filter="fade">
                                          <p:cBhvr>
                                            <p:cTn id="122" dur="250"/>
                                            <p:tgtEl>
                                              <p:spTgt spid="4193"/>
                                            </p:tgtEl>
                                          </p:cBhvr>
                                        </p:animEffect>
                                      </p:childTnLst>
                                    </p:cTn>
                                  </p:par>
                                  <p:par>
                                    <p:cTn id="123" presetID="10" presetClass="entr" presetSubtype="0" fill="hold" grpId="0" nodeType="withEffect">
                                      <p:stCondLst>
                                        <p:cond delay="2550"/>
                                      </p:stCondLst>
                                      <p:childTnLst>
                                        <p:set>
                                          <p:cBhvr>
                                            <p:cTn id="124" dur="1" fill="hold">
                                              <p:stCondLst>
                                                <p:cond delay="0"/>
                                              </p:stCondLst>
                                            </p:cTn>
                                            <p:tgtEl>
                                              <p:spTgt spid="4194"/>
                                            </p:tgtEl>
                                            <p:attrNameLst>
                                              <p:attrName>style.visibility</p:attrName>
                                            </p:attrNameLst>
                                          </p:cBhvr>
                                          <p:to>
                                            <p:strVal val="visible"/>
                                          </p:to>
                                        </p:set>
                                        <p:animEffect transition="in" filter="fade">
                                          <p:cBhvr>
                                            <p:cTn id="125" dur="250"/>
                                            <p:tgtEl>
                                              <p:spTgt spid="4194"/>
                                            </p:tgtEl>
                                          </p:cBhvr>
                                        </p:animEffect>
                                      </p:childTnLst>
                                    </p:cTn>
                                  </p:par>
                                  <p:par>
                                    <p:cTn id="126" presetID="10" presetClass="entr" presetSubtype="0" fill="hold" grpId="0" nodeType="withEffect">
                                      <p:stCondLst>
                                        <p:cond delay="2600"/>
                                      </p:stCondLst>
                                      <p:childTnLst>
                                        <p:set>
                                          <p:cBhvr>
                                            <p:cTn id="127" dur="1" fill="hold">
                                              <p:stCondLst>
                                                <p:cond delay="0"/>
                                              </p:stCondLst>
                                            </p:cTn>
                                            <p:tgtEl>
                                              <p:spTgt spid="4195"/>
                                            </p:tgtEl>
                                            <p:attrNameLst>
                                              <p:attrName>style.visibility</p:attrName>
                                            </p:attrNameLst>
                                          </p:cBhvr>
                                          <p:to>
                                            <p:strVal val="visible"/>
                                          </p:to>
                                        </p:set>
                                        <p:animEffect transition="in" filter="fade">
                                          <p:cBhvr>
                                            <p:cTn id="128" dur="250"/>
                                            <p:tgtEl>
                                              <p:spTgt spid="4195"/>
                                            </p:tgtEl>
                                          </p:cBhvr>
                                        </p:animEffect>
                                      </p:childTnLst>
                                    </p:cTn>
                                  </p:par>
                                  <p:par>
                                    <p:cTn id="129" presetID="10" presetClass="entr" presetSubtype="0" fill="hold" grpId="0" nodeType="withEffect">
                                      <p:stCondLst>
                                        <p:cond delay="2650"/>
                                      </p:stCondLst>
                                      <p:childTnLst>
                                        <p:set>
                                          <p:cBhvr>
                                            <p:cTn id="130" dur="1" fill="hold">
                                              <p:stCondLst>
                                                <p:cond delay="0"/>
                                              </p:stCondLst>
                                            </p:cTn>
                                            <p:tgtEl>
                                              <p:spTgt spid="4196"/>
                                            </p:tgtEl>
                                            <p:attrNameLst>
                                              <p:attrName>style.visibility</p:attrName>
                                            </p:attrNameLst>
                                          </p:cBhvr>
                                          <p:to>
                                            <p:strVal val="visible"/>
                                          </p:to>
                                        </p:set>
                                        <p:animEffect transition="in" filter="fade">
                                          <p:cBhvr>
                                            <p:cTn id="131" dur="250"/>
                                            <p:tgtEl>
                                              <p:spTgt spid="4196"/>
                                            </p:tgtEl>
                                          </p:cBhvr>
                                        </p:animEffect>
                                      </p:childTnLst>
                                    </p:cTn>
                                  </p:par>
                                  <p:par>
                                    <p:cTn id="132" presetID="10" presetClass="entr" presetSubtype="0" fill="hold" grpId="0" nodeType="withEffect">
                                      <p:stCondLst>
                                        <p:cond delay="2700"/>
                                      </p:stCondLst>
                                      <p:childTnLst>
                                        <p:set>
                                          <p:cBhvr>
                                            <p:cTn id="133" dur="1" fill="hold">
                                              <p:stCondLst>
                                                <p:cond delay="0"/>
                                              </p:stCondLst>
                                            </p:cTn>
                                            <p:tgtEl>
                                              <p:spTgt spid="4197"/>
                                            </p:tgtEl>
                                            <p:attrNameLst>
                                              <p:attrName>style.visibility</p:attrName>
                                            </p:attrNameLst>
                                          </p:cBhvr>
                                          <p:to>
                                            <p:strVal val="visible"/>
                                          </p:to>
                                        </p:set>
                                        <p:animEffect transition="in" filter="fade">
                                          <p:cBhvr>
                                            <p:cTn id="134" dur="250"/>
                                            <p:tgtEl>
                                              <p:spTgt spid="4197"/>
                                            </p:tgtEl>
                                          </p:cBhvr>
                                        </p:animEffect>
                                      </p:childTnLst>
                                    </p:cTn>
                                  </p:par>
                                  <p:par>
                                    <p:cTn id="135" presetID="10" presetClass="entr" presetSubtype="0" fill="hold" grpId="0" nodeType="withEffect">
                                      <p:stCondLst>
                                        <p:cond delay="2750"/>
                                      </p:stCondLst>
                                      <p:childTnLst>
                                        <p:set>
                                          <p:cBhvr>
                                            <p:cTn id="136" dur="1" fill="hold">
                                              <p:stCondLst>
                                                <p:cond delay="0"/>
                                              </p:stCondLst>
                                            </p:cTn>
                                            <p:tgtEl>
                                              <p:spTgt spid="4198"/>
                                            </p:tgtEl>
                                            <p:attrNameLst>
                                              <p:attrName>style.visibility</p:attrName>
                                            </p:attrNameLst>
                                          </p:cBhvr>
                                          <p:to>
                                            <p:strVal val="visible"/>
                                          </p:to>
                                        </p:set>
                                        <p:animEffect transition="in" filter="fade">
                                          <p:cBhvr>
                                            <p:cTn id="137" dur="250"/>
                                            <p:tgtEl>
                                              <p:spTgt spid="4198"/>
                                            </p:tgtEl>
                                          </p:cBhvr>
                                        </p:animEffect>
                                      </p:childTnLst>
                                    </p:cTn>
                                  </p:par>
                                  <p:par>
                                    <p:cTn id="138" presetID="10" presetClass="entr" presetSubtype="0" fill="hold" grpId="0" nodeType="withEffect">
                                      <p:stCondLst>
                                        <p:cond delay="2800"/>
                                      </p:stCondLst>
                                      <p:childTnLst>
                                        <p:set>
                                          <p:cBhvr>
                                            <p:cTn id="139" dur="1" fill="hold">
                                              <p:stCondLst>
                                                <p:cond delay="0"/>
                                              </p:stCondLst>
                                            </p:cTn>
                                            <p:tgtEl>
                                              <p:spTgt spid="4199"/>
                                            </p:tgtEl>
                                            <p:attrNameLst>
                                              <p:attrName>style.visibility</p:attrName>
                                            </p:attrNameLst>
                                          </p:cBhvr>
                                          <p:to>
                                            <p:strVal val="visible"/>
                                          </p:to>
                                        </p:set>
                                        <p:animEffect transition="in" filter="fade">
                                          <p:cBhvr>
                                            <p:cTn id="140" dur="250"/>
                                            <p:tgtEl>
                                              <p:spTgt spid="4199"/>
                                            </p:tgtEl>
                                          </p:cBhvr>
                                        </p:animEffect>
                                      </p:childTnLst>
                                    </p:cTn>
                                  </p:par>
                                  <p:par>
                                    <p:cTn id="141" presetID="10" presetClass="entr" presetSubtype="0" fill="hold" grpId="0" nodeType="withEffect">
                                      <p:stCondLst>
                                        <p:cond delay="2850"/>
                                      </p:stCondLst>
                                      <p:childTnLst>
                                        <p:set>
                                          <p:cBhvr>
                                            <p:cTn id="142" dur="1" fill="hold">
                                              <p:stCondLst>
                                                <p:cond delay="0"/>
                                              </p:stCondLst>
                                            </p:cTn>
                                            <p:tgtEl>
                                              <p:spTgt spid="4200"/>
                                            </p:tgtEl>
                                            <p:attrNameLst>
                                              <p:attrName>style.visibility</p:attrName>
                                            </p:attrNameLst>
                                          </p:cBhvr>
                                          <p:to>
                                            <p:strVal val="visible"/>
                                          </p:to>
                                        </p:set>
                                        <p:animEffect transition="in" filter="fade">
                                          <p:cBhvr>
                                            <p:cTn id="143" dur="250"/>
                                            <p:tgtEl>
                                              <p:spTgt spid="4200"/>
                                            </p:tgtEl>
                                          </p:cBhvr>
                                        </p:animEffect>
                                      </p:childTnLst>
                                    </p:cTn>
                                  </p:par>
                                  <p:par>
                                    <p:cTn id="144" presetID="22" presetClass="entr" presetSubtype="1" fill="hold" nodeType="withEffect">
                                      <p:stCondLst>
                                        <p:cond delay="2850"/>
                                      </p:stCondLst>
                                      <p:childTnLst>
                                        <p:set>
                                          <p:cBhvr>
                                            <p:cTn id="145" dur="1" fill="hold">
                                              <p:stCondLst>
                                                <p:cond delay="0"/>
                                              </p:stCondLst>
                                            </p:cTn>
                                            <p:tgtEl>
                                              <p:spTgt spid="68"/>
                                            </p:tgtEl>
                                            <p:attrNameLst>
                                              <p:attrName>style.visibility</p:attrName>
                                            </p:attrNameLst>
                                          </p:cBhvr>
                                          <p:to>
                                            <p:strVal val="visible"/>
                                          </p:to>
                                        </p:set>
                                        <p:animEffect transition="in" filter="wipe(up)">
                                          <p:cBhvr>
                                            <p:cTn id="146" dur="750"/>
                                            <p:tgtEl>
                                              <p:spTgt spid="68"/>
                                            </p:tgtEl>
                                          </p:cBhvr>
                                        </p:animEffect>
                                      </p:childTnLst>
                                    </p:cTn>
                                  </p:par>
                                  <p:par>
                                    <p:cTn id="147" presetID="12" presetClass="entr" presetSubtype="1" fill="hold" grpId="0" nodeType="withEffect">
                                      <p:stCondLst>
                                        <p:cond delay="3500"/>
                                      </p:stCondLst>
                                      <p:childTnLst>
                                        <p:set>
                                          <p:cBhvr>
                                            <p:cTn id="148" dur="1" fill="hold">
                                              <p:stCondLst>
                                                <p:cond delay="0"/>
                                              </p:stCondLst>
                                            </p:cTn>
                                            <p:tgtEl>
                                              <p:spTgt spid="76"/>
                                            </p:tgtEl>
                                            <p:attrNameLst>
                                              <p:attrName>style.visibility</p:attrName>
                                            </p:attrNameLst>
                                          </p:cBhvr>
                                          <p:to>
                                            <p:strVal val="visible"/>
                                          </p:to>
                                        </p:set>
                                        <p:anim calcmode="lin" valueType="num">
                                          <p:cBhvr additive="base">
                                            <p:cTn id="149" dur="500"/>
                                            <p:tgtEl>
                                              <p:spTgt spid="76"/>
                                            </p:tgtEl>
                                            <p:attrNameLst>
                                              <p:attrName>ppt_y</p:attrName>
                                            </p:attrNameLst>
                                          </p:cBhvr>
                                          <p:tavLst>
                                            <p:tav tm="0">
                                              <p:val>
                                                <p:strVal val="#ppt_y-#ppt_h*1.125000"/>
                                              </p:val>
                                            </p:tav>
                                            <p:tav tm="100000">
                                              <p:val>
                                                <p:strVal val="#ppt_y"/>
                                              </p:val>
                                            </p:tav>
                                          </p:tavLst>
                                        </p:anim>
                                        <p:animEffect transition="in" filter="wipe(down)">
                                          <p:cBhvr>
                                            <p:cTn id="150" dur="500"/>
                                            <p:tgtEl>
                                              <p:spTgt spid="76"/>
                                            </p:tgtEl>
                                          </p:cBhvr>
                                        </p:animEffect>
                                      </p:childTnLst>
                                    </p:cTn>
                                  </p:par>
                                  <p:par>
                                    <p:cTn id="151" presetID="12" presetClass="entr" presetSubtype="1" fill="hold" grpId="0" nodeType="withEffect">
                                      <p:stCondLst>
                                        <p:cond delay="3500"/>
                                      </p:stCondLst>
                                      <p:childTnLst>
                                        <p:set>
                                          <p:cBhvr>
                                            <p:cTn id="152" dur="1" fill="hold">
                                              <p:stCondLst>
                                                <p:cond delay="0"/>
                                              </p:stCondLst>
                                            </p:cTn>
                                            <p:tgtEl>
                                              <p:spTgt spid="77"/>
                                            </p:tgtEl>
                                            <p:attrNameLst>
                                              <p:attrName>style.visibility</p:attrName>
                                            </p:attrNameLst>
                                          </p:cBhvr>
                                          <p:to>
                                            <p:strVal val="visible"/>
                                          </p:to>
                                        </p:set>
                                        <p:anim calcmode="lin" valueType="num">
                                          <p:cBhvr additive="base">
                                            <p:cTn id="153" dur="500"/>
                                            <p:tgtEl>
                                              <p:spTgt spid="77"/>
                                            </p:tgtEl>
                                            <p:attrNameLst>
                                              <p:attrName>ppt_y</p:attrName>
                                            </p:attrNameLst>
                                          </p:cBhvr>
                                          <p:tavLst>
                                            <p:tav tm="0">
                                              <p:val>
                                                <p:strVal val="#ppt_y-#ppt_h*1.125000"/>
                                              </p:val>
                                            </p:tav>
                                            <p:tav tm="100000">
                                              <p:val>
                                                <p:strVal val="#ppt_y"/>
                                              </p:val>
                                            </p:tav>
                                          </p:tavLst>
                                        </p:anim>
                                        <p:animEffect transition="in" filter="wipe(down)">
                                          <p:cBhvr>
                                            <p:cTn id="154" dur="500"/>
                                            <p:tgtEl>
                                              <p:spTgt spid="77"/>
                                            </p:tgtEl>
                                          </p:cBhvr>
                                        </p:animEffect>
                                      </p:childTnLst>
                                    </p:cTn>
                                  </p:par>
                                  <p:par>
                                    <p:cTn id="155" presetID="12" presetClass="entr" presetSubtype="1" fill="hold" grpId="0" nodeType="withEffect">
                                      <p:stCondLst>
                                        <p:cond delay="3500"/>
                                      </p:stCondLst>
                                      <p:childTnLst>
                                        <p:set>
                                          <p:cBhvr>
                                            <p:cTn id="156" dur="1" fill="hold">
                                              <p:stCondLst>
                                                <p:cond delay="0"/>
                                              </p:stCondLst>
                                            </p:cTn>
                                            <p:tgtEl>
                                              <p:spTgt spid="78"/>
                                            </p:tgtEl>
                                            <p:attrNameLst>
                                              <p:attrName>style.visibility</p:attrName>
                                            </p:attrNameLst>
                                          </p:cBhvr>
                                          <p:to>
                                            <p:strVal val="visible"/>
                                          </p:to>
                                        </p:set>
                                        <p:anim calcmode="lin" valueType="num">
                                          <p:cBhvr additive="base">
                                            <p:cTn id="157" dur="500"/>
                                            <p:tgtEl>
                                              <p:spTgt spid="78"/>
                                            </p:tgtEl>
                                            <p:attrNameLst>
                                              <p:attrName>ppt_y</p:attrName>
                                            </p:attrNameLst>
                                          </p:cBhvr>
                                          <p:tavLst>
                                            <p:tav tm="0">
                                              <p:val>
                                                <p:strVal val="#ppt_y-#ppt_h*1.125000"/>
                                              </p:val>
                                            </p:tav>
                                            <p:tav tm="100000">
                                              <p:val>
                                                <p:strVal val="#ppt_y"/>
                                              </p:val>
                                            </p:tav>
                                          </p:tavLst>
                                        </p:anim>
                                        <p:animEffect transition="in" filter="wipe(down)">
                                          <p:cBhvr>
                                            <p:cTn id="158" dur="500"/>
                                            <p:tgtEl>
                                              <p:spTgt spid="78"/>
                                            </p:tgtEl>
                                          </p:cBhvr>
                                        </p:animEffect>
                                      </p:childTnLst>
                                    </p:cTn>
                                  </p:par>
                                  <p:par>
                                    <p:cTn id="159" presetID="12" presetClass="entr" presetSubtype="4" fill="hold" nodeType="withEffect">
                                      <p:stCondLst>
                                        <p:cond delay="3500"/>
                                      </p:stCondLst>
                                      <p:childTnLst>
                                        <p:set>
                                          <p:cBhvr>
                                            <p:cTn id="160" dur="1" fill="hold">
                                              <p:stCondLst>
                                                <p:cond delay="0"/>
                                              </p:stCondLst>
                                            </p:cTn>
                                            <p:tgtEl>
                                              <p:spTgt spid="2"/>
                                            </p:tgtEl>
                                            <p:attrNameLst>
                                              <p:attrName>style.visibility</p:attrName>
                                            </p:attrNameLst>
                                          </p:cBhvr>
                                          <p:to>
                                            <p:strVal val="visible"/>
                                          </p:to>
                                        </p:set>
                                        <p:anim calcmode="lin" valueType="num">
                                          <p:cBhvr additive="base">
                                            <p:cTn id="161" dur="500"/>
                                            <p:tgtEl>
                                              <p:spTgt spid="2"/>
                                            </p:tgtEl>
                                            <p:attrNameLst>
                                              <p:attrName>ppt_y</p:attrName>
                                            </p:attrNameLst>
                                          </p:cBhvr>
                                          <p:tavLst>
                                            <p:tav tm="0">
                                              <p:val>
                                                <p:strVal val="#ppt_y+#ppt_h*1.125000"/>
                                              </p:val>
                                            </p:tav>
                                            <p:tav tm="100000">
                                              <p:val>
                                                <p:strVal val="#ppt_y"/>
                                              </p:val>
                                            </p:tav>
                                          </p:tavLst>
                                        </p:anim>
                                        <p:animEffect transition="in" filter="wipe(up)">
                                          <p:cBhvr>
                                            <p:cTn id="162" dur="500"/>
                                            <p:tgtEl>
                                              <p:spTgt spid="2"/>
                                            </p:tgtEl>
                                          </p:cBhvr>
                                        </p:animEffect>
                                      </p:childTnLst>
                                    </p:cTn>
                                  </p:par>
                                  <p:par>
                                    <p:cTn id="163" presetID="12" presetClass="entr" presetSubtype="4" fill="hold" nodeType="withEffect">
                                      <p:stCondLst>
                                        <p:cond delay="3500"/>
                                      </p:stCondLst>
                                      <p:childTnLst>
                                        <p:set>
                                          <p:cBhvr>
                                            <p:cTn id="164" dur="1" fill="hold">
                                              <p:stCondLst>
                                                <p:cond delay="0"/>
                                              </p:stCondLst>
                                            </p:cTn>
                                            <p:tgtEl>
                                              <p:spTgt spid="3"/>
                                            </p:tgtEl>
                                            <p:attrNameLst>
                                              <p:attrName>style.visibility</p:attrName>
                                            </p:attrNameLst>
                                          </p:cBhvr>
                                          <p:to>
                                            <p:strVal val="visible"/>
                                          </p:to>
                                        </p:set>
                                        <p:anim calcmode="lin" valueType="num">
                                          <p:cBhvr additive="base">
                                            <p:cTn id="165" dur="500"/>
                                            <p:tgtEl>
                                              <p:spTgt spid="3"/>
                                            </p:tgtEl>
                                            <p:attrNameLst>
                                              <p:attrName>ppt_y</p:attrName>
                                            </p:attrNameLst>
                                          </p:cBhvr>
                                          <p:tavLst>
                                            <p:tav tm="0">
                                              <p:val>
                                                <p:strVal val="#ppt_y+#ppt_h*1.125000"/>
                                              </p:val>
                                            </p:tav>
                                            <p:tav tm="100000">
                                              <p:val>
                                                <p:strVal val="#ppt_y"/>
                                              </p:val>
                                            </p:tav>
                                          </p:tavLst>
                                        </p:anim>
                                        <p:animEffect transition="in" filter="wipe(up)">
                                          <p:cBhvr>
                                            <p:cTn id="166" dur="500"/>
                                            <p:tgtEl>
                                              <p:spTgt spid="3"/>
                                            </p:tgtEl>
                                          </p:cBhvr>
                                        </p:animEffect>
                                      </p:childTnLst>
                                    </p:cTn>
                                  </p:par>
                                  <p:par>
                                    <p:cTn id="167" presetID="12" presetClass="entr" presetSubtype="4" fill="hold" nodeType="withEffect">
                                      <p:stCondLst>
                                        <p:cond delay="3500"/>
                                      </p:stCondLst>
                                      <p:childTnLst>
                                        <p:set>
                                          <p:cBhvr>
                                            <p:cTn id="168" dur="1" fill="hold">
                                              <p:stCondLst>
                                                <p:cond delay="0"/>
                                              </p:stCondLst>
                                            </p:cTn>
                                            <p:tgtEl>
                                              <p:spTgt spid="4"/>
                                            </p:tgtEl>
                                            <p:attrNameLst>
                                              <p:attrName>style.visibility</p:attrName>
                                            </p:attrNameLst>
                                          </p:cBhvr>
                                          <p:to>
                                            <p:strVal val="visible"/>
                                          </p:to>
                                        </p:set>
                                        <p:anim calcmode="lin" valueType="num">
                                          <p:cBhvr additive="base">
                                            <p:cTn id="169" dur="500"/>
                                            <p:tgtEl>
                                              <p:spTgt spid="4"/>
                                            </p:tgtEl>
                                            <p:attrNameLst>
                                              <p:attrName>ppt_y</p:attrName>
                                            </p:attrNameLst>
                                          </p:cBhvr>
                                          <p:tavLst>
                                            <p:tav tm="0">
                                              <p:val>
                                                <p:strVal val="#ppt_y+#ppt_h*1.125000"/>
                                              </p:val>
                                            </p:tav>
                                            <p:tav tm="100000">
                                              <p:val>
                                                <p:strVal val="#ppt_y"/>
                                              </p:val>
                                            </p:tav>
                                          </p:tavLst>
                                        </p:anim>
                                        <p:animEffect transition="in" filter="wipe(up)">
                                          <p:cBhvr>
                                            <p:cTn id="17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P spid="78" grpId="0"/>
          <p:bldP spid="91" grpId="0"/>
          <p:bldP spid="92" grpId="0"/>
          <p:bldP spid="93" grpId="0" animBg="1"/>
          <p:bldP spid="94" grpId="0" animBg="1"/>
          <p:bldP spid="95" grpId="0" animBg="1"/>
          <p:bldP spid="4160" grpId="0" animBg="1"/>
          <p:bldP spid="4161" grpId="0" animBg="1"/>
          <p:bldP spid="4162" grpId="0" animBg="1"/>
          <p:bldP spid="4163" grpId="0" animBg="1"/>
          <p:bldP spid="4165" grpId="0" animBg="1"/>
          <p:bldP spid="4166" grpId="0" animBg="1"/>
          <p:bldP spid="4167" grpId="0" animBg="1"/>
          <p:bldP spid="4168" grpId="0" animBg="1"/>
          <p:bldP spid="4169" grpId="0" animBg="1"/>
          <p:bldP spid="4170" grpId="0" animBg="1"/>
          <p:bldP spid="4171" grpId="0" animBg="1"/>
          <p:bldP spid="4172" grpId="0" animBg="1"/>
          <p:bldP spid="4173" grpId="0" animBg="1"/>
          <p:bldP spid="4174" grpId="0" animBg="1"/>
          <p:bldP spid="4175" grpId="0" animBg="1"/>
          <p:bldP spid="4176" grpId="0" animBg="1"/>
          <p:bldP spid="4177" grpId="0" animBg="1"/>
          <p:bldP spid="4178" grpId="0" animBg="1"/>
          <p:bldP spid="4179" grpId="0" animBg="1"/>
          <p:bldP spid="4180" grpId="0" animBg="1"/>
          <p:bldP spid="4181" grpId="0" animBg="1"/>
          <p:bldP spid="4182" grpId="0" animBg="1"/>
          <p:bldP spid="4183" grpId="0" animBg="1"/>
          <p:bldP spid="4184" grpId="0" animBg="1"/>
          <p:bldP spid="4185" grpId="0" animBg="1"/>
          <p:bldP spid="4186" grpId="0" animBg="1"/>
          <p:bldP spid="4187" grpId="0" animBg="1"/>
          <p:bldP spid="4188" grpId="0" animBg="1"/>
          <p:bldP spid="4189" grpId="0" animBg="1"/>
          <p:bldP spid="4190" grpId="0" animBg="1"/>
          <p:bldP spid="4191" grpId="0" animBg="1"/>
          <p:bldP spid="4192" grpId="0" animBg="1"/>
          <p:bldP spid="4193" grpId="0" animBg="1"/>
          <p:bldP spid="4194" grpId="0" animBg="1"/>
          <p:bldP spid="4195" grpId="0" animBg="1"/>
          <p:bldP spid="4196" grpId="0" animBg="1"/>
          <p:bldP spid="4197" grpId="0" animBg="1"/>
          <p:bldP spid="4198" grpId="0" animBg="1"/>
          <p:bldP spid="4199" grpId="0" animBg="1"/>
          <p:bldP spid="4200" grpId="0" animBg="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3"/>
          <p:cNvSpPr>
            <a:spLocks noChangeAspect="1" noChangeArrowheads="1" noTextEdit="1"/>
          </p:cNvSpPr>
          <p:nvPr/>
        </p:nvSpPr>
        <p:spPr bwMode="auto">
          <a:xfrm>
            <a:off x="8226426" y="0"/>
            <a:ext cx="3987800" cy="3438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nvGrpSpPr>
          <p:cNvPr id="2" name="组合 1"/>
          <p:cNvGrpSpPr/>
          <p:nvPr/>
        </p:nvGrpSpPr>
        <p:grpSpPr>
          <a:xfrm>
            <a:off x="758826" y="1516908"/>
            <a:ext cx="5397502" cy="1542646"/>
            <a:chOff x="758826" y="1516908"/>
            <a:chExt cx="5397502" cy="1542646"/>
          </a:xfrm>
        </p:grpSpPr>
        <p:sp>
          <p:nvSpPr>
            <p:cNvPr id="48" name="矩形 47"/>
            <p:cNvSpPr/>
            <p:nvPr/>
          </p:nvSpPr>
          <p:spPr>
            <a:xfrm>
              <a:off x="815854" y="1516908"/>
              <a:ext cx="1011815"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solidFill>
                    <a:prstClr val="black"/>
                  </a:solidFill>
                  <a:latin typeface="等线" panose="02010600030101010101" pitchFamily="2" charset="-122"/>
                  <a:ea typeface="等线" panose="02010600030101010101" pitchFamily="2" charset="-122"/>
                </a:rPr>
                <a:t>2015</a:t>
              </a:r>
              <a:r>
                <a:rPr lang="zh-CN" altLang="en-US" sz="2000" b="1" dirty="0">
                  <a:solidFill>
                    <a:prstClr val="black"/>
                  </a:solidFill>
                  <a:latin typeface="等线" panose="02010600030101010101" pitchFamily="2" charset="-122"/>
                  <a:ea typeface="等线" panose="02010600030101010101" pitchFamily="2" charset="-122"/>
                </a:rPr>
                <a:t>年</a:t>
              </a:r>
              <a:endParaRPr kumimoji="0" lang="zh-CN" altLang="en-US" sz="20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endParaRPr>
            </a:p>
          </p:txBody>
        </p:sp>
        <p:cxnSp>
          <p:nvCxnSpPr>
            <p:cNvPr id="50" name="直接连接符 49"/>
            <p:cNvCxnSpPr/>
            <p:nvPr/>
          </p:nvCxnSpPr>
          <p:spPr>
            <a:xfrm>
              <a:off x="898358" y="1884934"/>
              <a:ext cx="129993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a:off x="758826" y="1982336"/>
              <a:ext cx="5397502" cy="1077218"/>
            </a:xfrm>
            <a:prstGeom prst="rect">
              <a:avLst/>
            </a:prstGeom>
          </p:spPr>
          <p:txBody>
            <a:bodyPr wrap="square">
              <a:spAutoFit/>
            </a:bodyPr>
            <a:lstStyle/>
            <a:p>
              <a:pPr algn="just"/>
              <a:r>
                <a:rPr lang="en-US" altLang="zh-CN" sz="1600" dirty="0">
                  <a:latin typeface="等线" panose="02010600030101010101" pitchFamily="2" charset="-122"/>
                  <a:ea typeface="等线" panose="02010600030101010101" pitchFamily="2" charset="-122"/>
                </a:rPr>
                <a:t>2015</a:t>
              </a:r>
              <a:r>
                <a:rPr lang="zh-CN" altLang="en-US" sz="1600" dirty="0">
                  <a:latin typeface="等线" panose="02010600030101010101" pitchFamily="2" charset="-122"/>
                  <a:ea typeface="等线" panose="02010600030101010101" pitchFamily="2" charset="-122"/>
                </a:rPr>
                <a:t>年</a:t>
              </a:r>
              <a:r>
                <a:rPr lang="en-US" altLang="zh-CN" sz="1600" dirty="0">
                  <a:latin typeface="等线" panose="02010600030101010101" pitchFamily="2" charset="-122"/>
                  <a:ea typeface="等线" panose="02010600030101010101" pitchFamily="2" charset="-122"/>
                </a:rPr>
                <a:t>9</a:t>
              </a:r>
              <a:r>
                <a:rPr lang="zh-CN" altLang="en-US" sz="1600" dirty="0">
                  <a:latin typeface="等线" panose="02010600030101010101" pitchFamily="2" charset="-122"/>
                  <a:ea typeface="等线" panose="02010600030101010101" pitchFamily="2" charset="-122"/>
                </a:rPr>
                <a:t>月，习近平在纽约联合国总部发表重要讲话指出：“当今世界，各国相互依存、休戚与共。我们要继承和弘扬联合国宪章的宗旨和原则，构建以合作共赢为核心的新型国际关系，打造人类命运共同体。”</a:t>
              </a:r>
            </a:p>
          </p:txBody>
        </p:sp>
      </p:grpSp>
      <p:grpSp>
        <p:nvGrpSpPr>
          <p:cNvPr id="3" name="组合 2"/>
          <p:cNvGrpSpPr/>
          <p:nvPr/>
        </p:nvGrpSpPr>
        <p:grpSpPr>
          <a:xfrm>
            <a:off x="6021053" y="3638428"/>
            <a:ext cx="5397502" cy="1207467"/>
            <a:chOff x="6021053" y="3638428"/>
            <a:chExt cx="5397502" cy="1207467"/>
          </a:xfrm>
        </p:grpSpPr>
        <p:sp>
          <p:nvSpPr>
            <p:cNvPr id="52" name="矩形 51"/>
            <p:cNvSpPr/>
            <p:nvPr/>
          </p:nvSpPr>
          <p:spPr>
            <a:xfrm>
              <a:off x="10371433" y="3638428"/>
              <a:ext cx="1011816" cy="400110"/>
            </a:xfrm>
            <a:prstGeom prst="rect">
              <a:avLst/>
            </a:prstGeom>
          </p:spPr>
          <p:txBody>
            <a:bodyPr wrap="none">
              <a:spAutoFit/>
            </a:bodyPr>
            <a:lstStyle/>
            <a:p>
              <a:pPr lvl="0" algn="r">
                <a:defRPr/>
              </a:pPr>
              <a:r>
                <a:rPr lang="en-US" altLang="zh-CN" sz="2000" b="1" dirty="0">
                  <a:solidFill>
                    <a:prstClr val="black"/>
                  </a:solidFill>
                  <a:latin typeface="等线" panose="02010600030101010101" pitchFamily="2" charset="-122"/>
                  <a:ea typeface="等线" panose="02010600030101010101" pitchFamily="2" charset="-122"/>
                </a:rPr>
                <a:t>2017</a:t>
              </a:r>
              <a:r>
                <a:rPr lang="zh-CN" altLang="en-US" sz="2000" b="1" dirty="0">
                  <a:solidFill>
                    <a:prstClr val="black"/>
                  </a:solidFill>
                  <a:latin typeface="等线" panose="02010600030101010101" pitchFamily="2" charset="-122"/>
                  <a:ea typeface="等线" panose="02010600030101010101" pitchFamily="2" charset="-122"/>
                </a:rPr>
                <a:t>年</a:t>
              </a:r>
            </a:p>
          </p:txBody>
        </p:sp>
        <p:cxnSp>
          <p:nvCxnSpPr>
            <p:cNvPr id="57" name="直接连接符 56"/>
            <p:cNvCxnSpPr/>
            <p:nvPr/>
          </p:nvCxnSpPr>
          <p:spPr>
            <a:xfrm>
              <a:off x="9999748" y="4015080"/>
              <a:ext cx="129993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p:cNvSpPr/>
            <p:nvPr/>
          </p:nvSpPr>
          <p:spPr>
            <a:xfrm>
              <a:off x="6021053" y="4261120"/>
              <a:ext cx="5397502" cy="584775"/>
            </a:xfrm>
            <a:prstGeom prst="rect">
              <a:avLst/>
            </a:prstGeom>
          </p:spPr>
          <p:txBody>
            <a:bodyPr wrap="square">
              <a:spAutoFit/>
            </a:bodyPr>
            <a:lstStyle/>
            <a:p>
              <a:pPr algn="just"/>
              <a:r>
                <a:rPr lang="en-US" altLang="zh-CN" sz="1600" dirty="0"/>
                <a:t>2017</a:t>
              </a:r>
              <a:r>
                <a:rPr lang="zh-CN" altLang="en-US" sz="1600" dirty="0"/>
                <a:t>年</a:t>
              </a:r>
              <a:r>
                <a:rPr lang="en-US" altLang="zh-CN" sz="1600" dirty="0"/>
                <a:t>10</a:t>
              </a:r>
              <a:r>
                <a:rPr lang="zh-CN" altLang="en-US" sz="1600" dirty="0"/>
                <a:t>月</a:t>
              </a:r>
              <a:r>
                <a:rPr lang="en-US" altLang="zh-CN" sz="1600" dirty="0"/>
                <a:t>18</a:t>
              </a:r>
              <a:r>
                <a:rPr lang="zh-CN" altLang="en-US" sz="1600" dirty="0"/>
                <a:t>日，习近平同志在十九大报告中提出，坚持和平发展道路，推动构建人类命运共同体。</a:t>
              </a:r>
            </a:p>
          </p:txBody>
        </p:sp>
      </p:grpSp>
      <p:sp>
        <p:nvSpPr>
          <p:cNvPr id="8" name="Freeform 5"/>
          <p:cNvSpPr>
            <a:spLocks/>
          </p:cNvSpPr>
          <p:nvPr/>
        </p:nvSpPr>
        <p:spPr bwMode="auto">
          <a:xfrm>
            <a:off x="7916863" y="-14514"/>
            <a:ext cx="4297363" cy="3441700"/>
          </a:xfrm>
          <a:custGeom>
            <a:avLst/>
            <a:gdLst>
              <a:gd name="T0" fmla="*/ 1419 w 1419"/>
              <a:gd name="T1" fmla="*/ 1138 h 1138"/>
              <a:gd name="T2" fmla="*/ 588 w 1419"/>
              <a:gd name="T3" fmla="*/ 1138 h 1138"/>
              <a:gd name="T4" fmla="*/ 118 w 1419"/>
              <a:gd name="T5" fmla="*/ 674 h 1138"/>
              <a:gd name="T6" fmla="*/ 576 w 1419"/>
              <a:gd name="T7" fmla="*/ 0 h 1138"/>
              <a:gd name="T8" fmla="*/ 1419 w 1419"/>
              <a:gd name="T9" fmla="*/ 0 h 1138"/>
              <a:gd name="T10" fmla="*/ 1419 w 1419"/>
              <a:gd name="T11" fmla="*/ 1138 h 1138"/>
            </a:gdLst>
            <a:ahLst/>
            <a:cxnLst>
              <a:cxn ang="0">
                <a:pos x="T0" y="T1"/>
              </a:cxn>
              <a:cxn ang="0">
                <a:pos x="T2" y="T3"/>
              </a:cxn>
              <a:cxn ang="0">
                <a:pos x="T4" y="T5"/>
              </a:cxn>
              <a:cxn ang="0">
                <a:pos x="T6" y="T7"/>
              </a:cxn>
              <a:cxn ang="0">
                <a:pos x="T8" y="T9"/>
              </a:cxn>
              <a:cxn ang="0">
                <a:pos x="T10" y="T11"/>
              </a:cxn>
            </a:cxnLst>
            <a:rect l="0" t="0" r="r" b="b"/>
            <a:pathLst>
              <a:path w="1419" h="1138">
                <a:moveTo>
                  <a:pt x="1419" y="1138"/>
                </a:moveTo>
                <a:cubicBezTo>
                  <a:pt x="588" y="1138"/>
                  <a:pt x="588" y="1138"/>
                  <a:pt x="588" y="1138"/>
                </a:cubicBezTo>
                <a:cubicBezTo>
                  <a:pt x="588" y="1138"/>
                  <a:pt x="0" y="1072"/>
                  <a:pt x="118" y="674"/>
                </a:cubicBezTo>
                <a:cubicBezTo>
                  <a:pt x="236" y="276"/>
                  <a:pt x="576" y="0"/>
                  <a:pt x="576" y="0"/>
                </a:cubicBezTo>
                <a:cubicBezTo>
                  <a:pt x="1419" y="0"/>
                  <a:pt x="1419" y="0"/>
                  <a:pt x="1419" y="0"/>
                </a:cubicBezTo>
                <a:lnTo>
                  <a:pt x="1419" y="1138"/>
                </a:lnTo>
                <a:close/>
              </a:path>
            </a:pathLst>
          </a:custGeom>
          <a:blipFill dpi="0" rotWithShape="1">
            <a:blip r:embed="rId3"/>
            <a:srcRect/>
            <a:stretch>
              <a:fillRect l="-33000" r="-7000" b="-8000"/>
            </a:stretch>
          </a:bli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2" name="Line 43"/>
          <p:cNvSpPr>
            <a:spLocks noChangeShapeType="1"/>
          </p:cNvSpPr>
          <p:nvPr/>
        </p:nvSpPr>
        <p:spPr bwMode="auto">
          <a:xfrm>
            <a:off x="6156325" y="3425599"/>
            <a:ext cx="4225925" cy="0"/>
          </a:xfrm>
          <a:prstGeom prst="line">
            <a:avLst/>
          </a:prstGeom>
          <a:noFill/>
          <a:ln w="1588" cap="flat">
            <a:solidFill>
              <a:srgbClr val="AAAAA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3" name="Line 44"/>
          <p:cNvSpPr>
            <a:spLocks noChangeShapeType="1"/>
          </p:cNvSpPr>
          <p:nvPr/>
        </p:nvSpPr>
        <p:spPr bwMode="auto">
          <a:xfrm>
            <a:off x="6545263" y="3174774"/>
            <a:ext cx="3576638" cy="250825"/>
          </a:xfrm>
          <a:prstGeom prst="line">
            <a:avLst/>
          </a:prstGeom>
          <a:noFill/>
          <a:ln w="1588" cap="flat">
            <a:solidFill>
              <a:srgbClr val="AFAFAE"/>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4" name="Line 45"/>
          <p:cNvSpPr>
            <a:spLocks noChangeShapeType="1"/>
          </p:cNvSpPr>
          <p:nvPr/>
        </p:nvSpPr>
        <p:spPr bwMode="auto">
          <a:xfrm>
            <a:off x="6778625" y="2923949"/>
            <a:ext cx="3079750" cy="501650"/>
          </a:xfrm>
          <a:prstGeom prst="line">
            <a:avLst/>
          </a:prstGeom>
          <a:noFill/>
          <a:ln w="1588" cap="flat">
            <a:solidFill>
              <a:srgbClr val="B4B3B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5" name="Line 46"/>
          <p:cNvSpPr>
            <a:spLocks noChangeShapeType="1"/>
          </p:cNvSpPr>
          <p:nvPr/>
        </p:nvSpPr>
        <p:spPr bwMode="auto">
          <a:xfrm>
            <a:off x="7008813" y="2673124"/>
            <a:ext cx="2589213" cy="752475"/>
          </a:xfrm>
          <a:prstGeom prst="line">
            <a:avLst/>
          </a:prstGeom>
          <a:noFill/>
          <a:ln w="1588" cap="flat">
            <a:solidFill>
              <a:srgbClr val="B9B8B8"/>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6" name="Line 47"/>
          <p:cNvSpPr>
            <a:spLocks noChangeShapeType="1"/>
          </p:cNvSpPr>
          <p:nvPr/>
        </p:nvSpPr>
        <p:spPr bwMode="auto">
          <a:xfrm>
            <a:off x="7242175" y="2420712"/>
            <a:ext cx="2092325" cy="1004888"/>
          </a:xfrm>
          <a:prstGeom prst="line">
            <a:avLst/>
          </a:prstGeom>
          <a:noFill/>
          <a:ln w="1588" cap="flat">
            <a:solidFill>
              <a:srgbClr val="BEBDBD"/>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7" name="Line 48"/>
          <p:cNvSpPr>
            <a:spLocks noChangeShapeType="1"/>
          </p:cNvSpPr>
          <p:nvPr/>
        </p:nvSpPr>
        <p:spPr bwMode="auto">
          <a:xfrm>
            <a:off x="7475538" y="2169887"/>
            <a:ext cx="1595438" cy="1255713"/>
          </a:xfrm>
          <a:prstGeom prst="line">
            <a:avLst/>
          </a:prstGeom>
          <a:noFill/>
          <a:ln w="1588" cap="flat">
            <a:solidFill>
              <a:srgbClr val="C3C2C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8" name="Line 49"/>
          <p:cNvSpPr>
            <a:spLocks noChangeShapeType="1"/>
          </p:cNvSpPr>
          <p:nvPr/>
        </p:nvSpPr>
        <p:spPr bwMode="auto">
          <a:xfrm>
            <a:off x="7705725" y="1919062"/>
            <a:ext cx="1104900" cy="1506538"/>
          </a:xfrm>
          <a:prstGeom prst="line">
            <a:avLst/>
          </a:prstGeom>
          <a:noFill/>
          <a:ln w="1588" cap="flat">
            <a:solidFill>
              <a:srgbClr val="C8C7C6"/>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69" name="Line 50"/>
          <p:cNvSpPr>
            <a:spLocks noChangeShapeType="1"/>
          </p:cNvSpPr>
          <p:nvPr/>
        </p:nvSpPr>
        <p:spPr bwMode="auto">
          <a:xfrm>
            <a:off x="7939088" y="1668237"/>
            <a:ext cx="608013" cy="1757363"/>
          </a:xfrm>
          <a:prstGeom prst="line">
            <a:avLst/>
          </a:prstGeom>
          <a:noFill/>
          <a:ln w="1588" cap="flat">
            <a:solidFill>
              <a:srgbClr val="CDCCC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0" name="Line 51"/>
          <p:cNvSpPr>
            <a:spLocks noChangeShapeType="1"/>
          </p:cNvSpPr>
          <p:nvPr/>
        </p:nvSpPr>
        <p:spPr bwMode="auto">
          <a:xfrm>
            <a:off x="8170863" y="1417412"/>
            <a:ext cx="115888" cy="2008188"/>
          </a:xfrm>
          <a:prstGeom prst="line">
            <a:avLst/>
          </a:prstGeom>
          <a:noFill/>
          <a:ln w="1588" cap="flat">
            <a:solidFill>
              <a:srgbClr val="D1D1D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1" name="Line 52"/>
          <p:cNvSpPr>
            <a:spLocks noChangeShapeType="1"/>
          </p:cNvSpPr>
          <p:nvPr/>
        </p:nvSpPr>
        <p:spPr bwMode="auto">
          <a:xfrm flipH="1">
            <a:off x="8023225" y="1169762"/>
            <a:ext cx="381000" cy="2255838"/>
          </a:xfrm>
          <a:prstGeom prst="line">
            <a:avLst/>
          </a:prstGeom>
          <a:noFill/>
          <a:ln w="1588" cap="flat">
            <a:solidFill>
              <a:srgbClr val="D6D6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2" name="Line 53"/>
          <p:cNvSpPr>
            <a:spLocks noChangeShapeType="1"/>
          </p:cNvSpPr>
          <p:nvPr/>
        </p:nvSpPr>
        <p:spPr bwMode="auto">
          <a:xfrm flipH="1">
            <a:off x="7759700" y="917349"/>
            <a:ext cx="874713" cy="2508250"/>
          </a:xfrm>
          <a:prstGeom prst="line">
            <a:avLst/>
          </a:prstGeom>
          <a:noFill/>
          <a:ln w="1588" cap="flat">
            <a:solidFill>
              <a:srgbClr val="DBDBD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3" name="Line 54"/>
          <p:cNvSpPr>
            <a:spLocks noChangeShapeType="1"/>
          </p:cNvSpPr>
          <p:nvPr/>
        </p:nvSpPr>
        <p:spPr bwMode="auto">
          <a:xfrm flipH="1">
            <a:off x="7499350" y="666524"/>
            <a:ext cx="1368425" cy="2759075"/>
          </a:xfrm>
          <a:prstGeom prst="line">
            <a:avLst/>
          </a:prstGeom>
          <a:noFill/>
          <a:ln w="1588" cap="flat">
            <a:solidFill>
              <a:srgbClr val="E0E0D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4" name="Line 55"/>
          <p:cNvSpPr>
            <a:spLocks noChangeShapeType="1"/>
          </p:cNvSpPr>
          <p:nvPr/>
        </p:nvSpPr>
        <p:spPr bwMode="auto">
          <a:xfrm flipH="1">
            <a:off x="7235825" y="415699"/>
            <a:ext cx="1865313" cy="3009900"/>
          </a:xfrm>
          <a:prstGeom prst="line">
            <a:avLst/>
          </a:prstGeom>
          <a:noFill/>
          <a:ln w="1588" cap="flat">
            <a:solidFill>
              <a:srgbClr val="E5E5E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5" name="Line 56"/>
          <p:cNvSpPr>
            <a:spLocks noChangeShapeType="1"/>
          </p:cNvSpPr>
          <p:nvPr/>
        </p:nvSpPr>
        <p:spPr bwMode="auto">
          <a:xfrm flipH="1">
            <a:off x="6975475" y="164874"/>
            <a:ext cx="2355850" cy="3260725"/>
          </a:xfrm>
          <a:prstGeom prst="line">
            <a:avLst/>
          </a:prstGeom>
          <a:noFill/>
          <a:ln w="1588" cap="flat">
            <a:solidFill>
              <a:srgbClr val="EAEAE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8" name="Line 43"/>
          <p:cNvSpPr>
            <a:spLocks noChangeShapeType="1"/>
          </p:cNvSpPr>
          <p:nvPr/>
        </p:nvSpPr>
        <p:spPr bwMode="auto">
          <a:xfrm rot="10800000">
            <a:off x="1828798" y="3426052"/>
            <a:ext cx="4343401" cy="0"/>
          </a:xfrm>
          <a:prstGeom prst="line">
            <a:avLst/>
          </a:prstGeom>
          <a:noFill/>
          <a:ln w="1588" cap="flat">
            <a:solidFill>
              <a:srgbClr val="AAAAA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79" name="Line 44"/>
          <p:cNvSpPr>
            <a:spLocks noChangeShapeType="1"/>
          </p:cNvSpPr>
          <p:nvPr/>
        </p:nvSpPr>
        <p:spPr bwMode="auto">
          <a:xfrm rot="10800000">
            <a:off x="2089148" y="3426052"/>
            <a:ext cx="3576638" cy="250825"/>
          </a:xfrm>
          <a:prstGeom prst="line">
            <a:avLst/>
          </a:prstGeom>
          <a:noFill/>
          <a:ln w="1588" cap="flat">
            <a:solidFill>
              <a:srgbClr val="AFAFAE"/>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0" name="Line 45"/>
          <p:cNvSpPr>
            <a:spLocks noChangeShapeType="1"/>
          </p:cNvSpPr>
          <p:nvPr/>
        </p:nvSpPr>
        <p:spPr bwMode="auto">
          <a:xfrm rot="10800000">
            <a:off x="2352673" y="3426052"/>
            <a:ext cx="3079751" cy="501650"/>
          </a:xfrm>
          <a:prstGeom prst="line">
            <a:avLst/>
          </a:prstGeom>
          <a:noFill/>
          <a:ln w="1588" cap="flat">
            <a:solidFill>
              <a:srgbClr val="B4B3B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1" name="Line 46"/>
          <p:cNvSpPr>
            <a:spLocks noChangeShapeType="1"/>
          </p:cNvSpPr>
          <p:nvPr/>
        </p:nvSpPr>
        <p:spPr bwMode="auto">
          <a:xfrm rot="10800000">
            <a:off x="2613023" y="3426052"/>
            <a:ext cx="2589213" cy="752475"/>
          </a:xfrm>
          <a:prstGeom prst="line">
            <a:avLst/>
          </a:prstGeom>
          <a:noFill/>
          <a:ln w="1588" cap="flat">
            <a:solidFill>
              <a:srgbClr val="B9B8B8"/>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2" name="Line 47"/>
          <p:cNvSpPr>
            <a:spLocks noChangeShapeType="1"/>
          </p:cNvSpPr>
          <p:nvPr/>
        </p:nvSpPr>
        <p:spPr bwMode="auto">
          <a:xfrm rot="10800000">
            <a:off x="2876548" y="3426052"/>
            <a:ext cx="2092325" cy="1004888"/>
          </a:xfrm>
          <a:prstGeom prst="line">
            <a:avLst/>
          </a:prstGeom>
          <a:noFill/>
          <a:ln w="1588" cap="flat">
            <a:solidFill>
              <a:srgbClr val="BEBDBD"/>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3" name="Line 48"/>
          <p:cNvSpPr>
            <a:spLocks noChangeShapeType="1"/>
          </p:cNvSpPr>
          <p:nvPr/>
        </p:nvSpPr>
        <p:spPr bwMode="auto">
          <a:xfrm rot="10800000">
            <a:off x="3140073" y="3426052"/>
            <a:ext cx="1595438" cy="1255713"/>
          </a:xfrm>
          <a:prstGeom prst="line">
            <a:avLst/>
          </a:prstGeom>
          <a:noFill/>
          <a:ln w="1588" cap="flat">
            <a:solidFill>
              <a:srgbClr val="C3C2C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4" name="Line 49"/>
          <p:cNvSpPr>
            <a:spLocks noChangeShapeType="1"/>
          </p:cNvSpPr>
          <p:nvPr/>
        </p:nvSpPr>
        <p:spPr bwMode="auto">
          <a:xfrm rot="10800000">
            <a:off x="3400423" y="3426052"/>
            <a:ext cx="1104900" cy="1506538"/>
          </a:xfrm>
          <a:prstGeom prst="line">
            <a:avLst/>
          </a:prstGeom>
          <a:noFill/>
          <a:ln w="1588" cap="flat">
            <a:solidFill>
              <a:srgbClr val="C8C7C6"/>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5" name="Line 50"/>
          <p:cNvSpPr>
            <a:spLocks noChangeShapeType="1"/>
          </p:cNvSpPr>
          <p:nvPr/>
        </p:nvSpPr>
        <p:spPr bwMode="auto">
          <a:xfrm rot="10800000">
            <a:off x="3663948" y="3426052"/>
            <a:ext cx="608013" cy="1757363"/>
          </a:xfrm>
          <a:prstGeom prst="line">
            <a:avLst/>
          </a:prstGeom>
          <a:noFill/>
          <a:ln w="1588" cap="flat">
            <a:solidFill>
              <a:srgbClr val="CDCCC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6" name="Line 51"/>
          <p:cNvSpPr>
            <a:spLocks noChangeShapeType="1"/>
          </p:cNvSpPr>
          <p:nvPr/>
        </p:nvSpPr>
        <p:spPr bwMode="auto">
          <a:xfrm rot="10800000">
            <a:off x="3924298" y="3426052"/>
            <a:ext cx="115888" cy="2008188"/>
          </a:xfrm>
          <a:prstGeom prst="line">
            <a:avLst/>
          </a:prstGeom>
          <a:noFill/>
          <a:ln w="1588" cap="flat">
            <a:solidFill>
              <a:srgbClr val="D1D1D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7" name="Line 52"/>
          <p:cNvSpPr>
            <a:spLocks noChangeShapeType="1"/>
          </p:cNvSpPr>
          <p:nvPr/>
        </p:nvSpPr>
        <p:spPr bwMode="auto">
          <a:xfrm rot="10800000" flipH="1">
            <a:off x="3806823" y="3426052"/>
            <a:ext cx="381000" cy="2255838"/>
          </a:xfrm>
          <a:prstGeom prst="line">
            <a:avLst/>
          </a:prstGeom>
          <a:noFill/>
          <a:ln w="1588" cap="flat">
            <a:solidFill>
              <a:srgbClr val="D6D6D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8" name="Line 53"/>
          <p:cNvSpPr>
            <a:spLocks noChangeShapeType="1"/>
          </p:cNvSpPr>
          <p:nvPr/>
        </p:nvSpPr>
        <p:spPr bwMode="auto">
          <a:xfrm rot="10800000" flipH="1">
            <a:off x="3576636" y="3426052"/>
            <a:ext cx="874713" cy="2508250"/>
          </a:xfrm>
          <a:prstGeom prst="line">
            <a:avLst/>
          </a:prstGeom>
          <a:noFill/>
          <a:ln w="1588" cap="flat">
            <a:solidFill>
              <a:srgbClr val="DBDBD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89" name="Line 54"/>
          <p:cNvSpPr>
            <a:spLocks noChangeShapeType="1"/>
          </p:cNvSpPr>
          <p:nvPr/>
        </p:nvSpPr>
        <p:spPr bwMode="auto">
          <a:xfrm rot="10800000" flipH="1">
            <a:off x="3343273" y="3426052"/>
            <a:ext cx="1368425" cy="2759075"/>
          </a:xfrm>
          <a:prstGeom prst="line">
            <a:avLst/>
          </a:prstGeom>
          <a:noFill/>
          <a:ln w="1588" cap="flat">
            <a:solidFill>
              <a:srgbClr val="E0E0D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90" name="Line 55"/>
          <p:cNvSpPr>
            <a:spLocks noChangeShapeType="1"/>
          </p:cNvSpPr>
          <p:nvPr/>
        </p:nvSpPr>
        <p:spPr bwMode="auto">
          <a:xfrm rot="10800000" flipH="1">
            <a:off x="3109911" y="3426052"/>
            <a:ext cx="1865313" cy="3009900"/>
          </a:xfrm>
          <a:prstGeom prst="line">
            <a:avLst/>
          </a:prstGeom>
          <a:noFill/>
          <a:ln w="1588" cap="flat">
            <a:solidFill>
              <a:srgbClr val="E5E5E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91" name="Line 56"/>
          <p:cNvSpPr>
            <a:spLocks noChangeShapeType="1"/>
          </p:cNvSpPr>
          <p:nvPr/>
        </p:nvSpPr>
        <p:spPr bwMode="auto">
          <a:xfrm rot="10800000" flipH="1">
            <a:off x="2879723" y="3426052"/>
            <a:ext cx="2355851" cy="3260725"/>
          </a:xfrm>
          <a:prstGeom prst="line">
            <a:avLst/>
          </a:prstGeom>
          <a:noFill/>
          <a:ln w="1588" cap="flat">
            <a:solidFill>
              <a:srgbClr val="EAEAE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nvGrpSpPr>
          <p:cNvPr id="10" name="Group 4"/>
          <p:cNvGrpSpPr>
            <a:grpSpLocks noChangeAspect="1"/>
          </p:cNvGrpSpPr>
          <p:nvPr/>
        </p:nvGrpSpPr>
        <p:grpSpPr bwMode="auto">
          <a:xfrm rot="10800000">
            <a:off x="0" y="3433277"/>
            <a:ext cx="3987800" cy="3438525"/>
            <a:chOff x="5182" y="0"/>
            <a:chExt cx="2512" cy="2166"/>
          </a:xfrm>
        </p:grpSpPr>
        <p:sp>
          <p:nvSpPr>
            <p:cNvPr id="11" name="AutoShape 3"/>
            <p:cNvSpPr>
              <a:spLocks noChangeAspect="1" noChangeArrowheads="1" noTextEdit="1"/>
            </p:cNvSpPr>
            <p:nvPr/>
          </p:nvSpPr>
          <p:spPr bwMode="auto">
            <a:xfrm>
              <a:off x="5182" y="0"/>
              <a:ext cx="2512" cy="2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12" name="Freeform 5"/>
            <p:cNvSpPr>
              <a:spLocks/>
            </p:cNvSpPr>
            <p:nvPr/>
          </p:nvSpPr>
          <p:spPr bwMode="auto">
            <a:xfrm>
              <a:off x="4987" y="0"/>
              <a:ext cx="2707" cy="2168"/>
            </a:xfrm>
            <a:custGeom>
              <a:avLst/>
              <a:gdLst>
                <a:gd name="T0" fmla="*/ 1419 w 1419"/>
                <a:gd name="T1" fmla="*/ 1138 h 1138"/>
                <a:gd name="T2" fmla="*/ 588 w 1419"/>
                <a:gd name="T3" fmla="*/ 1138 h 1138"/>
                <a:gd name="T4" fmla="*/ 118 w 1419"/>
                <a:gd name="T5" fmla="*/ 674 h 1138"/>
                <a:gd name="T6" fmla="*/ 576 w 1419"/>
                <a:gd name="T7" fmla="*/ 0 h 1138"/>
                <a:gd name="T8" fmla="*/ 1419 w 1419"/>
                <a:gd name="T9" fmla="*/ 0 h 1138"/>
                <a:gd name="T10" fmla="*/ 1419 w 1419"/>
                <a:gd name="T11" fmla="*/ 1138 h 1138"/>
              </a:gdLst>
              <a:ahLst/>
              <a:cxnLst>
                <a:cxn ang="0">
                  <a:pos x="T0" y="T1"/>
                </a:cxn>
                <a:cxn ang="0">
                  <a:pos x="T2" y="T3"/>
                </a:cxn>
                <a:cxn ang="0">
                  <a:pos x="T4" y="T5"/>
                </a:cxn>
                <a:cxn ang="0">
                  <a:pos x="T6" y="T7"/>
                </a:cxn>
                <a:cxn ang="0">
                  <a:pos x="T8" y="T9"/>
                </a:cxn>
                <a:cxn ang="0">
                  <a:pos x="T10" y="T11"/>
                </a:cxn>
              </a:cxnLst>
              <a:rect l="0" t="0" r="r" b="b"/>
              <a:pathLst>
                <a:path w="1419" h="1138">
                  <a:moveTo>
                    <a:pt x="1419" y="1138"/>
                  </a:moveTo>
                  <a:cubicBezTo>
                    <a:pt x="588" y="1138"/>
                    <a:pt x="588" y="1138"/>
                    <a:pt x="588" y="1138"/>
                  </a:cubicBezTo>
                  <a:cubicBezTo>
                    <a:pt x="588" y="1138"/>
                    <a:pt x="0" y="1072"/>
                    <a:pt x="118" y="674"/>
                  </a:cubicBezTo>
                  <a:cubicBezTo>
                    <a:pt x="236" y="276"/>
                    <a:pt x="576" y="0"/>
                    <a:pt x="576" y="0"/>
                  </a:cubicBezTo>
                  <a:cubicBezTo>
                    <a:pt x="1419" y="0"/>
                    <a:pt x="1419" y="0"/>
                    <a:pt x="1419" y="0"/>
                  </a:cubicBezTo>
                  <a:lnTo>
                    <a:pt x="1419" y="1138"/>
                  </a:lnTo>
                  <a:close/>
                </a:path>
              </a:pathLst>
            </a:custGeom>
            <a:blipFill dpi="0" rotWithShape="0">
              <a:blip r:embed="rId4"/>
              <a:srcRect/>
              <a:stretch>
                <a:fillRect l="-16000" t="-2000" r="-2000" b="-13000"/>
              </a:stretch>
            </a:bli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grpSp>
      <p:grpSp>
        <p:nvGrpSpPr>
          <p:cNvPr id="43" name="组合 42">
            <a:extLst>
              <a:ext uri="{FF2B5EF4-FFF2-40B4-BE49-F238E27FC236}">
                <a16:creationId xmlns:a16="http://schemas.microsoft.com/office/drawing/2014/main" id="{022D2E1B-68C5-4058-9010-9BBBF150B532}"/>
              </a:ext>
            </a:extLst>
          </p:cNvPr>
          <p:cNvGrpSpPr/>
          <p:nvPr/>
        </p:nvGrpSpPr>
        <p:grpSpPr>
          <a:xfrm>
            <a:off x="64293" y="254705"/>
            <a:ext cx="2768657" cy="990217"/>
            <a:chOff x="64293" y="254705"/>
            <a:chExt cx="2768657" cy="990217"/>
          </a:xfrm>
        </p:grpSpPr>
        <p:pic>
          <p:nvPicPr>
            <p:cNvPr id="44" name="图片 43">
              <a:extLst>
                <a:ext uri="{FF2B5EF4-FFF2-40B4-BE49-F238E27FC236}">
                  <a16:creationId xmlns:a16="http://schemas.microsoft.com/office/drawing/2014/main" id="{702962FE-8764-49B6-8138-1DD944AC78BE}"/>
                </a:ext>
              </a:extLst>
            </p:cNvPr>
            <p:cNvPicPr>
              <a:picLocks noChangeAspect="1"/>
            </p:cNvPicPr>
            <p:nvPr/>
          </p:nvPicPr>
          <p:blipFill>
            <a:blip r:embed="rId5"/>
            <a:stretch>
              <a:fillRect/>
            </a:stretch>
          </p:blipFill>
          <p:spPr>
            <a:xfrm>
              <a:off x="64293" y="254705"/>
              <a:ext cx="847725" cy="990217"/>
            </a:xfrm>
            <a:prstGeom prst="rect">
              <a:avLst/>
            </a:prstGeom>
          </p:spPr>
        </p:pic>
        <p:sp>
          <p:nvSpPr>
            <p:cNvPr id="45" name="AutoShape 28">
              <a:extLst>
                <a:ext uri="{FF2B5EF4-FFF2-40B4-BE49-F238E27FC236}">
                  <a16:creationId xmlns:a16="http://schemas.microsoft.com/office/drawing/2014/main" id="{689A6D77-55B6-4798-897D-DFD1B82F2153}"/>
                </a:ext>
              </a:extLst>
            </p:cNvPr>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46" name="文本框 45">
              <a:extLst>
                <a:ext uri="{FF2B5EF4-FFF2-40B4-BE49-F238E27FC236}">
                  <a16:creationId xmlns:a16="http://schemas.microsoft.com/office/drawing/2014/main" id="{2BD0A80A-8626-42A8-955E-5F1A2B39139F}"/>
                </a:ext>
              </a:extLst>
            </p:cNvPr>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02</a:t>
              </a:r>
              <a:endParaRPr kumimoji="0" lang="zh-CN" altLang="en-US"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47" name="文本框 46">
              <a:extLst>
                <a:ext uri="{FF2B5EF4-FFF2-40B4-BE49-F238E27FC236}">
                  <a16:creationId xmlns:a16="http://schemas.microsoft.com/office/drawing/2014/main" id="{7A81533E-6D25-4ED3-BE5D-01C40948333C}"/>
                </a:ext>
              </a:extLst>
            </p:cNvPr>
            <p:cNvSpPr txBox="1"/>
            <p:nvPr/>
          </p:nvSpPr>
          <p:spPr>
            <a:xfrm>
              <a:off x="1006809" y="465389"/>
              <a:ext cx="1826141" cy="584775"/>
            </a:xfrm>
            <a:prstGeom prst="rect">
              <a:avLst/>
            </a:prstGeom>
            <a:noFill/>
          </p:spPr>
          <p:txBody>
            <a:bodyPr wrap="none" rtlCol="0">
              <a:spAutoFit/>
            </a:bodyPr>
            <a:lstStyle/>
            <a:p>
              <a:pPr lvl="0">
                <a:defRPr/>
              </a:pPr>
              <a:r>
                <a:rPr lang="zh-CN" altLang="en-US" sz="3200" dirty="0">
                  <a:solidFill>
                    <a:prstClr val="black"/>
                  </a:solidFill>
                  <a:ea typeface="方正黑体简体" panose="02010601030101010101" pitchFamily="2" charset="-122"/>
                </a:rPr>
                <a:t>发展历程</a:t>
              </a:r>
            </a:p>
          </p:txBody>
        </p:sp>
      </p:grpSp>
    </p:spTree>
    <p:extLst>
      <p:ext uri="{BB962C8B-B14F-4D97-AF65-F5344CB8AC3E}">
        <p14:creationId xmlns:p14="http://schemas.microsoft.com/office/powerpoint/2010/main" val="1622164089"/>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14:bounceEnd="40000">
                                          <p:cBhvr additive="base">
                                            <p:cTn id="7" dur="500" fill="hold"/>
                                            <p:tgtEl>
                                              <p:spTgt spid="43"/>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43"/>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0"/>
                                      </p:stCondLst>
                                      <p:childTnLst>
                                        <p:set>
                                          <p:cBhvr>
                                            <p:cTn id="10" dur="1" fill="hold">
                                              <p:stCondLst>
                                                <p:cond delay="0"/>
                                              </p:stCondLst>
                                            </p:cTn>
                                            <p:tgtEl>
                                              <p:spTgt spid="75"/>
                                            </p:tgtEl>
                                            <p:attrNameLst>
                                              <p:attrName>style.visibility</p:attrName>
                                            </p:attrNameLst>
                                          </p:cBhvr>
                                          <p:to>
                                            <p:strVal val="visible"/>
                                          </p:to>
                                        </p:set>
                                        <p:animEffect transition="in" filter="wipe(up)">
                                          <p:cBhvr>
                                            <p:cTn id="11" dur="500"/>
                                            <p:tgtEl>
                                              <p:spTgt spid="75"/>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91"/>
                                            </p:tgtEl>
                                            <p:attrNameLst>
                                              <p:attrName>style.visibility</p:attrName>
                                            </p:attrNameLst>
                                          </p:cBhvr>
                                          <p:to>
                                            <p:strVal val="visible"/>
                                          </p:to>
                                        </p:set>
                                        <p:animEffect transition="in" filter="wipe(down)">
                                          <p:cBhvr>
                                            <p:cTn id="14" dur="500"/>
                                            <p:tgtEl>
                                              <p:spTgt spid="91"/>
                                            </p:tgtEl>
                                          </p:cBhvr>
                                        </p:animEffect>
                                      </p:childTnLst>
                                    </p:cTn>
                                  </p:par>
                                  <p:par>
                                    <p:cTn id="15" presetID="22" presetClass="entr" presetSubtype="1" fill="hold" grpId="0" nodeType="withEffect">
                                      <p:stCondLst>
                                        <p:cond delay="150"/>
                                      </p:stCondLst>
                                      <p:childTnLst>
                                        <p:set>
                                          <p:cBhvr>
                                            <p:cTn id="16" dur="1" fill="hold">
                                              <p:stCondLst>
                                                <p:cond delay="0"/>
                                              </p:stCondLst>
                                            </p:cTn>
                                            <p:tgtEl>
                                              <p:spTgt spid="74"/>
                                            </p:tgtEl>
                                            <p:attrNameLst>
                                              <p:attrName>style.visibility</p:attrName>
                                            </p:attrNameLst>
                                          </p:cBhvr>
                                          <p:to>
                                            <p:strVal val="visible"/>
                                          </p:to>
                                        </p:set>
                                        <p:animEffect transition="in" filter="wipe(up)">
                                          <p:cBhvr>
                                            <p:cTn id="17" dur="500"/>
                                            <p:tgtEl>
                                              <p:spTgt spid="74"/>
                                            </p:tgtEl>
                                          </p:cBhvr>
                                        </p:animEffect>
                                      </p:childTnLst>
                                    </p:cTn>
                                  </p:par>
                                  <p:par>
                                    <p:cTn id="18" presetID="22" presetClass="entr" presetSubtype="4" fill="hold" grpId="0" nodeType="withEffect">
                                      <p:stCondLst>
                                        <p:cond delay="150"/>
                                      </p:stCondLst>
                                      <p:childTnLst>
                                        <p:set>
                                          <p:cBhvr>
                                            <p:cTn id="19" dur="1" fill="hold">
                                              <p:stCondLst>
                                                <p:cond delay="0"/>
                                              </p:stCondLst>
                                            </p:cTn>
                                            <p:tgtEl>
                                              <p:spTgt spid="90"/>
                                            </p:tgtEl>
                                            <p:attrNameLst>
                                              <p:attrName>style.visibility</p:attrName>
                                            </p:attrNameLst>
                                          </p:cBhvr>
                                          <p:to>
                                            <p:strVal val="visible"/>
                                          </p:to>
                                        </p:set>
                                        <p:animEffect transition="in" filter="wipe(down)">
                                          <p:cBhvr>
                                            <p:cTn id="20" dur="500"/>
                                            <p:tgtEl>
                                              <p:spTgt spid="90"/>
                                            </p:tgtEl>
                                          </p:cBhvr>
                                        </p:animEffect>
                                      </p:childTnLst>
                                    </p:cTn>
                                  </p:par>
                                  <p:par>
                                    <p:cTn id="21" presetID="22" presetClass="entr" presetSubtype="1" fill="hold" grpId="0" nodeType="withEffect">
                                      <p:stCondLst>
                                        <p:cond delay="300"/>
                                      </p:stCondLst>
                                      <p:childTnLst>
                                        <p:set>
                                          <p:cBhvr>
                                            <p:cTn id="22" dur="1" fill="hold">
                                              <p:stCondLst>
                                                <p:cond delay="0"/>
                                              </p:stCondLst>
                                            </p:cTn>
                                            <p:tgtEl>
                                              <p:spTgt spid="73"/>
                                            </p:tgtEl>
                                            <p:attrNameLst>
                                              <p:attrName>style.visibility</p:attrName>
                                            </p:attrNameLst>
                                          </p:cBhvr>
                                          <p:to>
                                            <p:strVal val="visible"/>
                                          </p:to>
                                        </p:set>
                                        <p:animEffect transition="in" filter="wipe(up)">
                                          <p:cBhvr>
                                            <p:cTn id="23" dur="500"/>
                                            <p:tgtEl>
                                              <p:spTgt spid="73"/>
                                            </p:tgtEl>
                                          </p:cBhvr>
                                        </p:animEffect>
                                      </p:childTnLst>
                                    </p:cTn>
                                  </p:par>
                                  <p:par>
                                    <p:cTn id="24" presetID="22" presetClass="entr" presetSubtype="4" fill="hold" grpId="0" nodeType="withEffect">
                                      <p:stCondLst>
                                        <p:cond delay="300"/>
                                      </p:stCondLst>
                                      <p:childTnLst>
                                        <p:set>
                                          <p:cBhvr>
                                            <p:cTn id="25" dur="1" fill="hold">
                                              <p:stCondLst>
                                                <p:cond delay="0"/>
                                              </p:stCondLst>
                                            </p:cTn>
                                            <p:tgtEl>
                                              <p:spTgt spid="89"/>
                                            </p:tgtEl>
                                            <p:attrNameLst>
                                              <p:attrName>style.visibility</p:attrName>
                                            </p:attrNameLst>
                                          </p:cBhvr>
                                          <p:to>
                                            <p:strVal val="visible"/>
                                          </p:to>
                                        </p:set>
                                        <p:animEffect transition="in" filter="wipe(down)">
                                          <p:cBhvr>
                                            <p:cTn id="26" dur="500"/>
                                            <p:tgtEl>
                                              <p:spTgt spid="89"/>
                                            </p:tgtEl>
                                          </p:cBhvr>
                                        </p:animEffect>
                                      </p:childTnLst>
                                    </p:cTn>
                                  </p:par>
                                  <p:par>
                                    <p:cTn id="27" presetID="22" presetClass="entr" presetSubtype="1" fill="hold" grpId="0" nodeType="withEffect">
                                      <p:stCondLst>
                                        <p:cond delay="450"/>
                                      </p:stCondLst>
                                      <p:childTnLst>
                                        <p:set>
                                          <p:cBhvr>
                                            <p:cTn id="28" dur="1" fill="hold">
                                              <p:stCondLst>
                                                <p:cond delay="0"/>
                                              </p:stCondLst>
                                            </p:cTn>
                                            <p:tgtEl>
                                              <p:spTgt spid="72"/>
                                            </p:tgtEl>
                                            <p:attrNameLst>
                                              <p:attrName>style.visibility</p:attrName>
                                            </p:attrNameLst>
                                          </p:cBhvr>
                                          <p:to>
                                            <p:strVal val="visible"/>
                                          </p:to>
                                        </p:set>
                                        <p:animEffect transition="in" filter="wipe(up)">
                                          <p:cBhvr>
                                            <p:cTn id="29" dur="500"/>
                                            <p:tgtEl>
                                              <p:spTgt spid="72"/>
                                            </p:tgtEl>
                                          </p:cBhvr>
                                        </p:animEffect>
                                      </p:childTnLst>
                                    </p:cTn>
                                  </p:par>
                                  <p:par>
                                    <p:cTn id="30" presetID="22" presetClass="entr" presetSubtype="4" fill="hold" grpId="0" nodeType="withEffect">
                                      <p:stCondLst>
                                        <p:cond delay="450"/>
                                      </p:stCondLst>
                                      <p:childTnLst>
                                        <p:set>
                                          <p:cBhvr>
                                            <p:cTn id="31" dur="1" fill="hold">
                                              <p:stCondLst>
                                                <p:cond delay="0"/>
                                              </p:stCondLst>
                                            </p:cTn>
                                            <p:tgtEl>
                                              <p:spTgt spid="88"/>
                                            </p:tgtEl>
                                            <p:attrNameLst>
                                              <p:attrName>style.visibility</p:attrName>
                                            </p:attrNameLst>
                                          </p:cBhvr>
                                          <p:to>
                                            <p:strVal val="visible"/>
                                          </p:to>
                                        </p:set>
                                        <p:animEffect transition="in" filter="wipe(down)">
                                          <p:cBhvr>
                                            <p:cTn id="32" dur="500"/>
                                            <p:tgtEl>
                                              <p:spTgt spid="88"/>
                                            </p:tgtEl>
                                          </p:cBhvr>
                                        </p:animEffect>
                                      </p:childTnLst>
                                    </p:cTn>
                                  </p:par>
                                  <p:par>
                                    <p:cTn id="33" presetID="22" presetClass="entr" presetSubtype="1" fill="hold" grpId="0" nodeType="withEffect">
                                      <p:stCondLst>
                                        <p:cond delay="600"/>
                                      </p:stCondLst>
                                      <p:childTnLst>
                                        <p:set>
                                          <p:cBhvr>
                                            <p:cTn id="34" dur="1" fill="hold">
                                              <p:stCondLst>
                                                <p:cond delay="0"/>
                                              </p:stCondLst>
                                            </p:cTn>
                                            <p:tgtEl>
                                              <p:spTgt spid="71"/>
                                            </p:tgtEl>
                                            <p:attrNameLst>
                                              <p:attrName>style.visibility</p:attrName>
                                            </p:attrNameLst>
                                          </p:cBhvr>
                                          <p:to>
                                            <p:strVal val="visible"/>
                                          </p:to>
                                        </p:set>
                                        <p:animEffect transition="in" filter="wipe(up)">
                                          <p:cBhvr>
                                            <p:cTn id="35" dur="500"/>
                                            <p:tgtEl>
                                              <p:spTgt spid="71"/>
                                            </p:tgtEl>
                                          </p:cBhvr>
                                        </p:animEffect>
                                      </p:childTnLst>
                                    </p:cTn>
                                  </p:par>
                                  <p:par>
                                    <p:cTn id="36" presetID="22" presetClass="entr" presetSubtype="4" fill="hold" grpId="0" nodeType="withEffect">
                                      <p:stCondLst>
                                        <p:cond delay="600"/>
                                      </p:stCondLst>
                                      <p:childTnLst>
                                        <p:set>
                                          <p:cBhvr>
                                            <p:cTn id="37" dur="1" fill="hold">
                                              <p:stCondLst>
                                                <p:cond delay="0"/>
                                              </p:stCondLst>
                                            </p:cTn>
                                            <p:tgtEl>
                                              <p:spTgt spid="87"/>
                                            </p:tgtEl>
                                            <p:attrNameLst>
                                              <p:attrName>style.visibility</p:attrName>
                                            </p:attrNameLst>
                                          </p:cBhvr>
                                          <p:to>
                                            <p:strVal val="visible"/>
                                          </p:to>
                                        </p:set>
                                        <p:animEffect transition="in" filter="wipe(down)">
                                          <p:cBhvr>
                                            <p:cTn id="38" dur="500"/>
                                            <p:tgtEl>
                                              <p:spTgt spid="87"/>
                                            </p:tgtEl>
                                          </p:cBhvr>
                                        </p:animEffect>
                                      </p:childTnLst>
                                    </p:cTn>
                                  </p:par>
                                  <p:par>
                                    <p:cTn id="39" presetID="22" presetClass="entr" presetSubtype="1" fill="hold" grpId="0" nodeType="withEffect">
                                      <p:stCondLst>
                                        <p:cond delay="750"/>
                                      </p:stCondLst>
                                      <p:childTnLst>
                                        <p:set>
                                          <p:cBhvr>
                                            <p:cTn id="40" dur="1" fill="hold">
                                              <p:stCondLst>
                                                <p:cond delay="0"/>
                                              </p:stCondLst>
                                            </p:cTn>
                                            <p:tgtEl>
                                              <p:spTgt spid="70"/>
                                            </p:tgtEl>
                                            <p:attrNameLst>
                                              <p:attrName>style.visibility</p:attrName>
                                            </p:attrNameLst>
                                          </p:cBhvr>
                                          <p:to>
                                            <p:strVal val="visible"/>
                                          </p:to>
                                        </p:set>
                                        <p:animEffect transition="in" filter="wipe(up)">
                                          <p:cBhvr>
                                            <p:cTn id="41" dur="500"/>
                                            <p:tgtEl>
                                              <p:spTgt spid="70"/>
                                            </p:tgtEl>
                                          </p:cBhvr>
                                        </p:animEffect>
                                      </p:childTnLst>
                                    </p:cTn>
                                  </p:par>
                                  <p:par>
                                    <p:cTn id="42" presetID="22" presetClass="entr" presetSubtype="4" fill="hold" grpId="0" nodeType="withEffect">
                                      <p:stCondLst>
                                        <p:cond delay="750"/>
                                      </p:stCondLst>
                                      <p:childTnLst>
                                        <p:set>
                                          <p:cBhvr>
                                            <p:cTn id="43" dur="1" fill="hold">
                                              <p:stCondLst>
                                                <p:cond delay="0"/>
                                              </p:stCondLst>
                                            </p:cTn>
                                            <p:tgtEl>
                                              <p:spTgt spid="86"/>
                                            </p:tgtEl>
                                            <p:attrNameLst>
                                              <p:attrName>style.visibility</p:attrName>
                                            </p:attrNameLst>
                                          </p:cBhvr>
                                          <p:to>
                                            <p:strVal val="visible"/>
                                          </p:to>
                                        </p:set>
                                        <p:animEffect transition="in" filter="wipe(down)">
                                          <p:cBhvr>
                                            <p:cTn id="44" dur="500"/>
                                            <p:tgtEl>
                                              <p:spTgt spid="86"/>
                                            </p:tgtEl>
                                          </p:cBhvr>
                                        </p:animEffect>
                                      </p:childTnLst>
                                    </p:cTn>
                                  </p:par>
                                  <p:par>
                                    <p:cTn id="45" presetID="22" presetClass="entr" presetSubtype="1" fill="hold" grpId="0" nodeType="withEffect">
                                      <p:stCondLst>
                                        <p:cond delay="900"/>
                                      </p:stCondLst>
                                      <p:childTnLst>
                                        <p:set>
                                          <p:cBhvr>
                                            <p:cTn id="46" dur="1" fill="hold">
                                              <p:stCondLst>
                                                <p:cond delay="0"/>
                                              </p:stCondLst>
                                            </p:cTn>
                                            <p:tgtEl>
                                              <p:spTgt spid="69"/>
                                            </p:tgtEl>
                                            <p:attrNameLst>
                                              <p:attrName>style.visibility</p:attrName>
                                            </p:attrNameLst>
                                          </p:cBhvr>
                                          <p:to>
                                            <p:strVal val="visible"/>
                                          </p:to>
                                        </p:set>
                                        <p:animEffect transition="in" filter="wipe(up)">
                                          <p:cBhvr>
                                            <p:cTn id="47" dur="500"/>
                                            <p:tgtEl>
                                              <p:spTgt spid="69"/>
                                            </p:tgtEl>
                                          </p:cBhvr>
                                        </p:animEffect>
                                      </p:childTnLst>
                                    </p:cTn>
                                  </p:par>
                                  <p:par>
                                    <p:cTn id="48" presetID="22" presetClass="entr" presetSubtype="4" fill="hold" grpId="0" nodeType="withEffect">
                                      <p:stCondLst>
                                        <p:cond delay="900"/>
                                      </p:stCondLst>
                                      <p:childTnLst>
                                        <p:set>
                                          <p:cBhvr>
                                            <p:cTn id="49" dur="1" fill="hold">
                                              <p:stCondLst>
                                                <p:cond delay="0"/>
                                              </p:stCondLst>
                                            </p:cTn>
                                            <p:tgtEl>
                                              <p:spTgt spid="85"/>
                                            </p:tgtEl>
                                            <p:attrNameLst>
                                              <p:attrName>style.visibility</p:attrName>
                                            </p:attrNameLst>
                                          </p:cBhvr>
                                          <p:to>
                                            <p:strVal val="visible"/>
                                          </p:to>
                                        </p:set>
                                        <p:animEffect transition="in" filter="wipe(down)">
                                          <p:cBhvr>
                                            <p:cTn id="50" dur="500"/>
                                            <p:tgtEl>
                                              <p:spTgt spid="85"/>
                                            </p:tgtEl>
                                          </p:cBhvr>
                                        </p:animEffect>
                                      </p:childTnLst>
                                    </p:cTn>
                                  </p:par>
                                  <p:par>
                                    <p:cTn id="51" presetID="22" presetClass="entr" presetSubtype="1" fill="hold" grpId="0" nodeType="withEffect">
                                      <p:stCondLst>
                                        <p:cond delay="1050"/>
                                      </p:stCondLst>
                                      <p:childTnLst>
                                        <p:set>
                                          <p:cBhvr>
                                            <p:cTn id="52" dur="1" fill="hold">
                                              <p:stCondLst>
                                                <p:cond delay="0"/>
                                              </p:stCondLst>
                                            </p:cTn>
                                            <p:tgtEl>
                                              <p:spTgt spid="68"/>
                                            </p:tgtEl>
                                            <p:attrNameLst>
                                              <p:attrName>style.visibility</p:attrName>
                                            </p:attrNameLst>
                                          </p:cBhvr>
                                          <p:to>
                                            <p:strVal val="visible"/>
                                          </p:to>
                                        </p:set>
                                        <p:animEffect transition="in" filter="wipe(up)">
                                          <p:cBhvr>
                                            <p:cTn id="53" dur="500"/>
                                            <p:tgtEl>
                                              <p:spTgt spid="68"/>
                                            </p:tgtEl>
                                          </p:cBhvr>
                                        </p:animEffect>
                                      </p:childTnLst>
                                    </p:cTn>
                                  </p:par>
                                  <p:par>
                                    <p:cTn id="54" presetID="22" presetClass="entr" presetSubtype="4" fill="hold" grpId="0" nodeType="withEffect">
                                      <p:stCondLst>
                                        <p:cond delay="1050"/>
                                      </p:stCondLst>
                                      <p:childTnLst>
                                        <p:set>
                                          <p:cBhvr>
                                            <p:cTn id="55" dur="1" fill="hold">
                                              <p:stCondLst>
                                                <p:cond delay="0"/>
                                              </p:stCondLst>
                                            </p:cTn>
                                            <p:tgtEl>
                                              <p:spTgt spid="84"/>
                                            </p:tgtEl>
                                            <p:attrNameLst>
                                              <p:attrName>style.visibility</p:attrName>
                                            </p:attrNameLst>
                                          </p:cBhvr>
                                          <p:to>
                                            <p:strVal val="visible"/>
                                          </p:to>
                                        </p:set>
                                        <p:animEffect transition="in" filter="wipe(down)">
                                          <p:cBhvr>
                                            <p:cTn id="56" dur="500"/>
                                            <p:tgtEl>
                                              <p:spTgt spid="84"/>
                                            </p:tgtEl>
                                          </p:cBhvr>
                                        </p:animEffect>
                                      </p:childTnLst>
                                    </p:cTn>
                                  </p:par>
                                  <p:par>
                                    <p:cTn id="57" presetID="22" presetClass="entr" presetSubtype="8" fill="hold" grpId="0" nodeType="withEffect">
                                      <p:stCondLst>
                                        <p:cond delay="1200"/>
                                      </p:stCondLst>
                                      <p:childTnLst>
                                        <p:set>
                                          <p:cBhvr>
                                            <p:cTn id="58" dur="1" fill="hold">
                                              <p:stCondLst>
                                                <p:cond delay="0"/>
                                              </p:stCondLst>
                                            </p:cTn>
                                            <p:tgtEl>
                                              <p:spTgt spid="67"/>
                                            </p:tgtEl>
                                            <p:attrNameLst>
                                              <p:attrName>style.visibility</p:attrName>
                                            </p:attrNameLst>
                                          </p:cBhvr>
                                          <p:to>
                                            <p:strVal val="visible"/>
                                          </p:to>
                                        </p:set>
                                        <p:animEffect transition="in" filter="wipe(left)">
                                          <p:cBhvr>
                                            <p:cTn id="59" dur="500"/>
                                            <p:tgtEl>
                                              <p:spTgt spid="67"/>
                                            </p:tgtEl>
                                          </p:cBhvr>
                                        </p:animEffect>
                                      </p:childTnLst>
                                    </p:cTn>
                                  </p:par>
                                  <p:par>
                                    <p:cTn id="60" presetID="22" presetClass="entr" presetSubtype="2" fill="hold" grpId="0" nodeType="withEffect">
                                      <p:stCondLst>
                                        <p:cond delay="1200"/>
                                      </p:stCondLst>
                                      <p:childTnLst>
                                        <p:set>
                                          <p:cBhvr>
                                            <p:cTn id="61" dur="1" fill="hold">
                                              <p:stCondLst>
                                                <p:cond delay="0"/>
                                              </p:stCondLst>
                                            </p:cTn>
                                            <p:tgtEl>
                                              <p:spTgt spid="83"/>
                                            </p:tgtEl>
                                            <p:attrNameLst>
                                              <p:attrName>style.visibility</p:attrName>
                                            </p:attrNameLst>
                                          </p:cBhvr>
                                          <p:to>
                                            <p:strVal val="visible"/>
                                          </p:to>
                                        </p:set>
                                        <p:animEffect transition="in" filter="wipe(right)">
                                          <p:cBhvr>
                                            <p:cTn id="62" dur="500"/>
                                            <p:tgtEl>
                                              <p:spTgt spid="83"/>
                                            </p:tgtEl>
                                          </p:cBhvr>
                                        </p:animEffect>
                                      </p:childTnLst>
                                    </p:cTn>
                                  </p:par>
                                  <p:par>
                                    <p:cTn id="63" presetID="22" presetClass="entr" presetSubtype="8" fill="hold" grpId="0" nodeType="withEffect">
                                      <p:stCondLst>
                                        <p:cond delay="1350"/>
                                      </p:stCondLst>
                                      <p:childTnLst>
                                        <p:set>
                                          <p:cBhvr>
                                            <p:cTn id="64" dur="1" fill="hold">
                                              <p:stCondLst>
                                                <p:cond delay="0"/>
                                              </p:stCondLst>
                                            </p:cTn>
                                            <p:tgtEl>
                                              <p:spTgt spid="66"/>
                                            </p:tgtEl>
                                            <p:attrNameLst>
                                              <p:attrName>style.visibility</p:attrName>
                                            </p:attrNameLst>
                                          </p:cBhvr>
                                          <p:to>
                                            <p:strVal val="visible"/>
                                          </p:to>
                                        </p:set>
                                        <p:animEffect transition="in" filter="wipe(left)">
                                          <p:cBhvr>
                                            <p:cTn id="65" dur="500"/>
                                            <p:tgtEl>
                                              <p:spTgt spid="66"/>
                                            </p:tgtEl>
                                          </p:cBhvr>
                                        </p:animEffect>
                                      </p:childTnLst>
                                    </p:cTn>
                                  </p:par>
                                  <p:par>
                                    <p:cTn id="66" presetID="22" presetClass="entr" presetSubtype="2" fill="hold" grpId="0" nodeType="withEffect">
                                      <p:stCondLst>
                                        <p:cond delay="1350"/>
                                      </p:stCondLst>
                                      <p:childTnLst>
                                        <p:set>
                                          <p:cBhvr>
                                            <p:cTn id="67" dur="1" fill="hold">
                                              <p:stCondLst>
                                                <p:cond delay="0"/>
                                              </p:stCondLst>
                                            </p:cTn>
                                            <p:tgtEl>
                                              <p:spTgt spid="82"/>
                                            </p:tgtEl>
                                            <p:attrNameLst>
                                              <p:attrName>style.visibility</p:attrName>
                                            </p:attrNameLst>
                                          </p:cBhvr>
                                          <p:to>
                                            <p:strVal val="visible"/>
                                          </p:to>
                                        </p:set>
                                        <p:animEffect transition="in" filter="wipe(right)">
                                          <p:cBhvr>
                                            <p:cTn id="68" dur="500"/>
                                            <p:tgtEl>
                                              <p:spTgt spid="82"/>
                                            </p:tgtEl>
                                          </p:cBhvr>
                                        </p:animEffect>
                                      </p:childTnLst>
                                    </p:cTn>
                                  </p:par>
                                  <p:par>
                                    <p:cTn id="69" presetID="22" presetClass="entr" presetSubtype="8" fill="hold" grpId="0" nodeType="withEffect">
                                      <p:stCondLst>
                                        <p:cond delay="1500"/>
                                      </p:stCondLst>
                                      <p:childTnLst>
                                        <p:set>
                                          <p:cBhvr>
                                            <p:cTn id="70" dur="1" fill="hold">
                                              <p:stCondLst>
                                                <p:cond delay="0"/>
                                              </p:stCondLst>
                                            </p:cTn>
                                            <p:tgtEl>
                                              <p:spTgt spid="65"/>
                                            </p:tgtEl>
                                            <p:attrNameLst>
                                              <p:attrName>style.visibility</p:attrName>
                                            </p:attrNameLst>
                                          </p:cBhvr>
                                          <p:to>
                                            <p:strVal val="visible"/>
                                          </p:to>
                                        </p:set>
                                        <p:animEffect transition="in" filter="wipe(left)">
                                          <p:cBhvr>
                                            <p:cTn id="71" dur="500"/>
                                            <p:tgtEl>
                                              <p:spTgt spid="65"/>
                                            </p:tgtEl>
                                          </p:cBhvr>
                                        </p:animEffect>
                                      </p:childTnLst>
                                    </p:cTn>
                                  </p:par>
                                  <p:par>
                                    <p:cTn id="72" presetID="22" presetClass="entr" presetSubtype="2" fill="hold" grpId="0" nodeType="withEffect">
                                      <p:stCondLst>
                                        <p:cond delay="1500"/>
                                      </p:stCondLst>
                                      <p:childTnLst>
                                        <p:set>
                                          <p:cBhvr>
                                            <p:cTn id="73" dur="1" fill="hold">
                                              <p:stCondLst>
                                                <p:cond delay="0"/>
                                              </p:stCondLst>
                                            </p:cTn>
                                            <p:tgtEl>
                                              <p:spTgt spid="81"/>
                                            </p:tgtEl>
                                            <p:attrNameLst>
                                              <p:attrName>style.visibility</p:attrName>
                                            </p:attrNameLst>
                                          </p:cBhvr>
                                          <p:to>
                                            <p:strVal val="visible"/>
                                          </p:to>
                                        </p:set>
                                        <p:animEffect transition="in" filter="wipe(right)">
                                          <p:cBhvr>
                                            <p:cTn id="74" dur="500"/>
                                            <p:tgtEl>
                                              <p:spTgt spid="81"/>
                                            </p:tgtEl>
                                          </p:cBhvr>
                                        </p:animEffect>
                                      </p:childTnLst>
                                    </p:cTn>
                                  </p:par>
                                  <p:par>
                                    <p:cTn id="75" presetID="22" presetClass="entr" presetSubtype="8" fill="hold" grpId="0" nodeType="withEffect">
                                      <p:stCondLst>
                                        <p:cond delay="1650"/>
                                      </p:stCondLst>
                                      <p:childTnLst>
                                        <p:set>
                                          <p:cBhvr>
                                            <p:cTn id="76" dur="1" fill="hold">
                                              <p:stCondLst>
                                                <p:cond delay="0"/>
                                              </p:stCondLst>
                                            </p:cTn>
                                            <p:tgtEl>
                                              <p:spTgt spid="64"/>
                                            </p:tgtEl>
                                            <p:attrNameLst>
                                              <p:attrName>style.visibility</p:attrName>
                                            </p:attrNameLst>
                                          </p:cBhvr>
                                          <p:to>
                                            <p:strVal val="visible"/>
                                          </p:to>
                                        </p:set>
                                        <p:animEffect transition="in" filter="wipe(left)">
                                          <p:cBhvr>
                                            <p:cTn id="77" dur="500"/>
                                            <p:tgtEl>
                                              <p:spTgt spid="64"/>
                                            </p:tgtEl>
                                          </p:cBhvr>
                                        </p:animEffect>
                                      </p:childTnLst>
                                    </p:cTn>
                                  </p:par>
                                  <p:par>
                                    <p:cTn id="78" presetID="22" presetClass="entr" presetSubtype="2" fill="hold" grpId="0" nodeType="withEffect">
                                      <p:stCondLst>
                                        <p:cond delay="1650"/>
                                      </p:stCondLst>
                                      <p:childTnLst>
                                        <p:set>
                                          <p:cBhvr>
                                            <p:cTn id="79" dur="1" fill="hold">
                                              <p:stCondLst>
                                                <p:cond delay="0"/>
                                              </p:stCondLst>
                                            </p:cTn>
                                            <p:tgtEl>
                                              <p:spTgt spid="80"/>
                                            </p:tgtEl>
                                            <p:attrNameLst>
                                              <p:attrName>style.visibility</p:attrName>
                                            </p:attrNameLst>
                                          </p:cBhvr>
                                          <p:to>
                                            <p:strVal val="visible"/>
                                          </p:to>
                                        </p:set>
                                        <p:animEffect transition="in" filter="wipe(right)">
                                          <p:cBhvr>
                                            <p:cTn id="80" dur="500"/>
                                            <p:tgtEl>
                                              <p:spTgt spid="80"/>
                                            </p:tgtEl>
                                          </p:cBhvr>
                                        </p:animEffect>
                                      </p:childTnLst>
                                    </p:cTn>
                                  </p:par>
                                  <p:par>
                                    <p:cTn id="81" presetID="22" presetClass="entr" presetSubtype="2" fill="hold" grpId="0" nodeType="withEffect">
                                      <p:stCondLst>
                                        <p:cond delay="1800"/>
                                      </p:stCondLst>
                                      <p:childTnLst>
                                        <p:set>
                                          <p:cBhvr>
                                            <p:cTn id="82" dur="1" fill="hold">
                                              <p:stCondLst>
                                                <p:cond delay="0"/>
                                              </p:stCondLst>
                                            </p:cTn>
                                            <p:tgtEl>
                                              <p:spTgt spid="79"/>
                                            </p:tgtEl>
                                            <p:attrNameLst>
                                              <p:attrName>style.visibility</p:attrName>
                                            </p:attrNameLst>
                                          </p:cBhvr>
                                          <p:to>
                                            <p:strVal val="visible"/>
                                          </p:to>
                                        </p:set>
                                        <p:animEffect transition="in" filter="wipe(right)">
                                          <p:cBhvr>
                                            <p:cTn id="83" dur="500"/>
                                            <p:tgtEl>
                                              <p:spTgt spid="79"/>
                                            </p:tgtEl>
                                          </p:cBhvr>
                                        </p:animEffect>
                                      </p:childTnLst>
                                    </p:cTn>
                                  </p:par>
                                  <p:par>
                                    <p:cTn id="84" presetID="22" presetClass="entr" presetSubtype="8" fill="hold" grpId="0" nodeType="withEffect">
                                      <p:stCondLst>
                                        <p:cond delay="1800"/>
                                      </p:stCondLst>
                                      <p:childTnLst>
                                        <p:set>
                                          <p:cBhvr>
                                            <p:cTn id="85" dur="1" fill="hold">
                                              <p:stCondLst>
                                                <p:cond delay="0"/>
                                              </p:stCondLst>
                                            </p:cTn>
                                            <p:tgtEl>
                                              <p:spTgt spid="63"/>
                                            </p:tgtEl>
                                            <p:attrNameLst>
                                              <p:attrName>style.visibility</p:attrName>
                                            </p:attrNameLst>
                                          </p:cBhvr>
                                          <p:to>
                                            <p:strVal val="visible"/>
                                          </p:to>
                                        </p:set>
                                        <p:animEffect transition="in" filter="wipe(left)">
                                          <p:cBhvr>
                                            <p:cTn id="86" dur="500"/>
                                            <p:tgtEl>
                                              <p:spTgt spid="63"/>
                                            </p:tgtEl>
                                          </p:cBhvr>
                                        </p:animEffect>
                                      </p:childTnLst>
                                    </p:cTn>
                                  </p:par>
                                  <p:par>
                                    <p:cTn id="87" presetID="22" presetClass="entr" presetSubtype="2" fill="hold" grpId="0" nodeType="withEffect">
                                      <p:stCondLst>
                                        <p:cond delay="1950"/>
                                      </p:stCondLst>
                                      <p:childTnLst>
                                        <p:set>
                                          <p:cBhvr>
                                            <p:cTn id="88" dur="1" fill="hold">
                                              <p:stCondLst>
                                                <p:cond delay="0"/>
                                              </p:stCondLst>
                                            </p:cTn>
                                            <p:tgtEl>
                                              <p:spTgt spid="78"/>
                                            </p:tgtEl>
                                            <p:attrNameLst>
                                              <p:attrName>style.visibility</p:attrName>
                                            </p:attrNameLst>
                                          </p:cBhvr>
                                          <p:to>
                                            <p:strVal val="visible"/>
                                          </p:to>
                                        </p:set>
                                        <p:animEffect transition="in" filter="wipe(right)">
                                          <p:cBhvr>
                                            <p:cTn id="89" dur="500"/>
                                            <p:tgtEl>
                                              <p:spTgt spid="78"/>
                                            </p:tgtEl>
                                          </p:cBhvr>
                                        </p:animEffect>
                                      </p:childTnLst>
                                    </p:cTn>
                                  </p:par>
                                  <p:par>
                                    <p:cTn id="90" presetID="22" presetClass="entr" presetSubtype="8" fill="hold" grpId="0" nodeType="withEffect">
                                      <p:stCondLst>
                                        <p:cond delay="1950"/>
                                      </p:stCondLst>
                                      <p:childTnLst>
                                        <p:set>
                                          <p:cBhvr>
                                            <p:cTn id="91" dur="1" fill="hold">
                                              <p:stCondLst>
                                                <p:cond delay="0"/>
                                              </p:stCondLst>
                                            </p:cTn>
                                            <p:tgtEl>
                                              <p:spTgt spid="62"/>
                                            </p:tgtEl>
                                            <p:attrNameLst>
                                              <p:attrName>style.visibility</p:attrName>
                                            </p:attrNameLst>
                                          </p:cBhvr>
                                          <p:to>
                                            <p:strVal val="visible"/>
                                          </p:to>
                                        </p:set>
                                        <p:animEffect transition="in" filter="wipe(left)">
                                          <p:cBhvr>
                                            <p:cTn id="92" dur="500"/>
                                            <p:tgtEl>
                                              <p:spTgt spid="62"/>
                                            </p:tgtEl>
                                          </p:cBhvr>
                                        </p:animEffect>
                                      </p:childTnLst>
                                    </p:cTn>
                                  </p:par>
                                  <p:par>
                                    <p:cTn id="93" presetID="22" presetClass="entr" presetSubtype="2" fill="hold" nodeType="withEffect">
                                      <p:stCondLst>
                                        <p:cond delay="2500"/>
                                      </p:stCondLst>
                                      <p:childTnLst>
                                        <p:set>
                                          <p:cBhvr>
                                            <p:cTn id="94" dur="1" fill="hold">
                                              <p:stCondLst>
                                                <p:cond delay="0"/>
                                              </p:stCondLst>
                                            </p:cTn>
                                            <p:tgtEl>
                                              <p:spTgt spid="10"/>
                                            </p:tgtEl>
                                            <p:attrNameLst>
                                              <p:attrName>style.visibility</p:attrName>
                                            </p:attrNameLst>
                                          </p:cBhvr>
                                          <p:to>
                                            <p:strVal val="visible"/>
                                          </p:to>
                                        </p:set>
                                        <p:animEffect transition="in" filter="wipe(right)">
                                          <p:cBhvr>
                                            <p:cTn id="95" dur="500"/>
                                            <p:tgtEl>
                                              <p:spTgt spid="10"/>
                                            </p:tgtEl>
                                          </p:cBhvr>
                                        </p:animEffect>
                                      </p:childTnLst>
                                    </p:cTn>
                                  </p:par>
                                  <p:par>
                                    <p:cTn id="96" presetID="22" presetClass="entr" presetSubtype="8" fill="hold" grpId="0" nodeType="withEffect">
                                      <p:stCondLst>
                                        <p:cond delay="2500"/>
                                      </p:stCondLst>
                                      <p:childTnLst>
                                        <p:set>
                                          <p:cBhvr>
                                            <p:cTn id="97" dur="1" fill="hold">
                                              <p:stCondLst>
                                                <p:cond delay="0"/>
                                              </p:stCondLst>
                                            </p:cTn>
                                            <p:tgtEl>
                                              <p:spTgt spid="8"/>
                                            </p:tgtEl>
                                            <p:attrNameLst>
                                              <p:attrName>style.visibility</p:attrName>
                                            </p:attrNameLst>
                                          </p:cBhvr>
                                          <p:to>
                                            <p:strVal val="visible"/>
                                          </p:to>
                                        </p:set>
                                        <p:animEffect transition="in" filter="wipe(left)">
                                          <p:cBhvr>
                                            <p:cTn id="98" dur="500"/>
                                            <p:tgtEl>
                                              <p:spTgt spid="8"/>
                                            </p:tgtEl>
                                          </p:cBhvr>
                                        </p:animEffect>
                                      </p:childTnLst>
                                    </p:cTn>
                                  </p:par>
                                  <p:par>
                                    <p:cTn id="99" presetID="2" presetClass="entr" presetSubtype="2" fill="hold" nodeType="withEffect" p14:presetBounceEnd="40000">
                                      <p:stCondLst>
                                        <p:cond delay="3000"/>
                                      </p:stCondLst>
                                      <p:childTnLst>
                                        <p:set>
                                          <p:cBhvr>
                                            <p:cTn id="100" dur="1" fill="hold">
                                              <p:stCondLst>
                                                <p:cond delay="0"/>
                                              </p:stCondLst>
                                            </p:cTn>
                                            <p:tgtEl>
                                              <p:spTgt spid="3"/>
                                            </p:tgtEl>
                                            <p:attrNameLst>
                                              <p:attrName>style.visibility</p:attrName>
                                            </p:attrNameLst>
                                          </p:cBhvr>
                                          <p:to>
                                            <p:strVal val="visible"/>
                                          </p:to>
                                        </p:set>
                                        <p:anim calcmode="lin" valueType="num" p14:bounceEnd="40000">
                                          <p:cBhvr additive="base">
                                            <p:cTn id="101" dur="5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102" dur="500" fill="hold"/>
                                            <p:tgtEl>
                                              <p:spTgt spid="3"/>
                                            </p:tgtEl>
                                            <p:attrNameLst>
                                              <p:attrName>ppt_y</p:attrName>
                                            </p:attrNameLst>
                                          </p:cBhvr>
                                          <p:tavLst>
                                            <p:tav tm="0">
                                              <p:val>
                                                <p:strVal val="#ppt_y"/>
                                              </p:val>
                                            </p:tav>
                                            <p:tav tm="100000">
                                              <p:val>
                                                <p:strVal val="#ppt_y"/>
                                              </p:val>
                                            </p:tav>
                                          </p:tavLst>
                                        </p:anim>
                                      </p:childTnLst>
                                    </p:cTn>
                                  </p:par>
                                  <p:par>
                                    <p:cTn id="103" presetID="2" presetClass="entr" presetSubtype="8" fill="hold" nodeType="withEffect" p14:presetBounceEnd="40000">
                                      <p:stCondLst>
                                        <p:cond delay="3000"/>
                                      </p:stCondLst>
                                      <p:childTnLst>
                                        <p:set>
                                          <p:cBhvr>
                                            <p:cTn id="104" dur="1" fill="hold">
                                              <p:stCondLst>
                                                <p:cond delay="0"/>
                                              </p:stCondLst>
                                            </p:cTn>
                                            <p:tgtEl>
                                              <p:spTgt spid="2"/>
                                            </p:tgtEl>
                                            <p:attrNameLst>
                                              <p:attrName>style.visibility</p:attrName>
                                            </p:attrNameLst>
                                          </p:cBhvr>
                                          <p:to>
                                            <p:strVal val="visible"/>
                                          </p:to>
                                        </p:set>
                                        <p:anim calcmode="lin" valueType="num" p14:bounceEnd="40000">
                                          <p:cBhvr additive="base">
                                            <p:cTn id="105" dur="5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10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0-#ppt_w/2"/>
                                              </p:val>
                                            </p:tav>
                                            <p:tav tm="100000">
                                              <p:val>
                                                <p:strVal val="#ppt_x"/>
                                              </p:val>
                                            </p:tav>
                                          </p:tavLst>
                                        </p:anim>
                                        <p:anim calcmode="lin" valueType="num">
                                          <p:cBhvr additive="base">
                                            <p:cTn id="8" dur="500" fill="hold"/>
                                            <p:tgtEl>
                                              <p:spTgt spid="43"/>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0"/>
                                      </p:stCondLst>
                                      <p:childTnLst>
                                        <p:set>
                                          <p:cBhvr>
                                            <p:cTn id="10" dur="1" fill="hold">
                                              <p:stCondLst>
                                                <p:cond delay="0"/>
                                              </p:stCondLst>
                                            </p:cTn>
                                            <p:tgtEl>
                                              <p:spTgt spid="75"/>
                                            </p:tgtEl>
                                            <p:attrNameLst>
                                              <p:attrName>style.visibility</p:attrName>
                                            </p:attrNameLst>
                                          </p:cBhvr>
                                          <p:to>
                                            <p:strVal val="visible"/>
                                          </p:to>
                                        </p:set>
                                        <p:animEffect transition="in" filter="wipe(up)">
                                          <p:cBhvr>
                                            <p:cTn id="11" dur="500"/>
                                            <p:tgtEl>
                                              <p:spTgt spid="75"/>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91"/>
                                            </p:tgtEl>
                                            <p:attrNameLst>
                                              <p:attrName>style.visibility</p:attrName>
                                            </p:attrNameLst>
                                          </p:cBhvr>
                                          <p:to>
                                            <p:strVal val="visible"/>
                                          </p:to>
                                        </p:set>
                                        <p:animEffect transition="in" filter="wipe(down)">
                                          <p:cBhvr>
                                            <p:cTn id="14" dur="500"/>
                                            <p:tgtEl>
                                              <p:spTgt spid="91"/>
                                            </p:tgtEl>
                                          </p:cBhvr>
                                        </p:animEffect>
                                      </p:childTnLst>
                                    </p:cTn>
                                  </p:par>
                                  <p:par>
                                    <p:cTn id="15" presetID="22" presetClass="entr" presetSubtype="1" fill="hold" grpId="0" nodeType="withEffect">
                                      <p:stCondLst>
                                        <p:cond delay="150"/>
                                      </p:stCondLst>
                                      <p:childTnLst>
                                        <p:set>
                                          <p:cBhvr>
                                            <p:cTn id="16" dur="1" fill="hold">
                                              <p:stCondLst>
                                                <p:cond delay="0"/>
                                              </p:stCondLst>
                                            </p:cTn>
                                            <p:tgtEl>
                                              <p:spTgt spid="74"/>
                                            </p:tgtEl>
                                            <p:attrNameLst>
                                              <p:attrName>style.visibility</p:attrName>
                                            </p:attrNameLst>
                                          </p:cBhvr>
                                          <p:to>
                                            <p:strVal val="visible"/>
                                          </p:to>
                                        </p:set>
                                        <p:animEffect transition="in" filter="wipe(up)">
                                          <p:cBhvr>
                                            <p:cTn id="17" dur="500"/>
                                            <p:tgtEl>
                                              <p:spTgt spid="74"/>
                                            </p:tgtEl>
                                          </p:cBhvr>
                                        </p:animEffect>
                                      </p:childTnLst>
                                    </p:cTn>
                                  </p:par>
                                  <p:par>
                                    <p:cTn id="18" presetID="22" presetClass="entr" presetSubtype="4" fill="hold" grpId="0" nodeType="withEffect">
                                      <p:stCondLst>
                                        <p:cond delay="150"/>
                                      </p:stCondLst>
                                      <p:childTnLst>
                                        <p:set>
                                          <p:cBhvr>
                                            <p:cTn id="19" dur="1" fill="hold">
                                              <p:stCondLst>
                                                <p:cond delay="0"/>
                                              </p:stCondLst>
                                            </p:cTn>
                                            <p:tgtEl>
                                              <p:spTgt spid="90"/>
                                            </p:tgtEl>
                                            <p:attrNameLst>
                                              <p:attrName>style.visibility</p:attrName>
                                            </p:attrNameLst>
                                          </p:cBhvr>
                                          <p:to>
                                            <p:strVal val="visible"/>
                                          </p:to>
                                        </p:set>
                                        <p:animEffect transition="in" filter="wipe(down)">
                                          <p:cBhvr>
                                            <p:cTn id="20" dur="500"/>
                                            <p:tgtEl>
                                              <p:spTgt spid="90"/>
                                            </p:tgtEl>
                                          </p:cBhvr>
                                        </p:animEffect>
                                      </p:childTnLst>
                                    </p:cTn>
                                  </p:par>
                                  <p:par>
                                    <p:cTn id="21" presetID="22" presetClass="entr" presetSubtype="1" fill="hold" grpId="0" nodeType="withEffect">
                                      <p:stCondLst>
                                        <p:cond delay="300"/>
                                      </p:stCondLst>
                                      <p:childTnLst>
                                        <p:set>
                                          <p:cBhvr>
                                            <p:cTn id="22" dur="1" fill="hold">
                                              <p:stCondLst>
                                                <p:cond delay="0"/>
                                              </p:stCondLst>
                                            </p:cTn>
                                            <p:tgtEl>
                                              <p:spTgt spid="73"/>
                                            </p:tgtEl>
                                            <p:attrNameLst>
                                              <p:attrName>style.visibility</p:attrName>
                                            </p:attrNameLst>
                                          </p:cBhvr>
                                          <p:to>
                                            <p:strVal val="visible"/>
                                          </p:to>
                                        </p:set>
                                        <p:animEffect transition="in" filter="wipe(up)">
                                          <p:cBhvr>
                                            <p:cTn id="23" dur="500"/>
                                            <p:tgtEl>
                                              <p:spTgt spid="73"/>
                                            </p:tgtEl>
                                          </p:cBhvr>
                                        </p:animEffect>
                                      </p:childTnLst>
                                    </p:cTn>
                                  </p:par>
                                  <p:par>
                                    <p:cTn id="24" presetID="22" presetClass="entr" presetSubtype="4" fill="hold" grpId="0" nodeType="withEffect">
                                      <p:stCondLst>
                                        <p:cond delay="300"/>
                                      </p:stCondLst>
                                      <p:childTnLst>
                                        <p:set>
                                          <p:cBhvr>
                                            <p:cTn id="25" dur="1" fill="hold">
                                              <p:stCondLst>
                                                <p:cond delay="0"/>
                                              </p:stCondLst>
                                            </p:cTn>
                                            <p:tgtEl>
                                              <p:spTgt spid="89"/>
                                            </p:tgtEl>
                                            <p:attrNameLst>
                                              <p:attrName>style.visibility</p:attrName>
                                            </p:attrNameLst>
                                          </p:cBhvr>
                                          <p:to>
                                            <p:strVal val="visible"/>
                                          </p:to>
                                        </p:set>
                                        <p:animEffect transition="in" filter="wipe(down)">
                                          <p:cBhvr>
                                            <p:cTn id="26" dur="500"/>
                                            <p:tgtEl>
                                              <p:spTgt spid="89"/>
                                            </p:tgtEl>
                                          </p:cBhvr>
                                        </p:animEffect>
                                      </p:childTnLst>
                                    </p:cTn>
                                  </p:par>
                                  <p:par>
                                    <p:cTn id="27" presetID="22" presetClass="entr" presetSubtype="1" fill="hold" grpId="0" nodeType="withEffect">
                                      <p:stCondLst>
                                        <p:cond delay="450"/>
                                      </p:stCondLst>
                                      <p:childTnLst>
                                        <p:set>
                                          <p:cBhvr>
                                            <p:cTn id="28" dur="1" fill="hold">
                                              <p:stCondLst>
                                                <p:cond delay="0"/>
                                              </p:stCondLst>
                                            </p:cTn>
                                            <p:tgtEl>
                                              <p:spTgt spid="72"/>
                                            </p:tgtEl>
                                            <p:attrNameLst>
                                              <p:attrName>style.visibility</p:attrName>
                                            </p:attrNameLst>
                                          </p:cBhvr>
                                          <p:to>
                                            <p:strVal val="visible"/>
                                          </p:to>
                                        </p:set>
                                        <p:animEffect transition="in" filter="wipe(up)">
                                          <p:cBhvr>
                                            <p:cTn id="29" dur="500"/>
                                            <p:tgtEl>
                                              <p:spTgt spid="72"/>
                                            </p:tgtEl>
                                          </p:cBhvr>
                                        </p:animEffect>
                                      </p:childTnLst>
                                    </p:cTn>
                                  </p:par>
                                  <p:par>
                                    <p:cTn id="30" presetID="22" presetClass="entr" presetSubtype="4" fill="hold" grpId="0" nodeType="withEffect">
                                      <p:stCondLst>
                                        <p:cond delay="450"/>
                                      </p:stCondLst>
                                      <p:childTnLst>
                                        <p:set>
                                          <p:cBhvr>
                                            <p:cTn id="31" dur="1" fill="hold">
                                              <p:stCondLst>
                                                <p:cond delay="0"/>
                                              </p:stCondLst>
                                            </p:cTn>
                                            <p:tgtEl>
                                              <p:spTgt spid="88"/>
                                            </p:tgtEl>
                                            <p:attrNameLst>
                                              <p:attrName>style.visibility</p:attrName>
                                            </p:attrNameLst>
                                          </p:cBhvr>
                                          <p:to>
                                            <p:strVal val="visible"/>
                                          </p:to>
                                        </p:set>
                                        <p:animEffect transition="in" filter="wipe(down)">
                                          <p:cBhvr>
                                            <p:cTn id="32" dur="500"/>
                                            <p:tgtEl>
                                              <p:spTgt spid="88"/>
                                            </p:tgtEl>
                                          </p:cBhvr>
                                        </p:animEffect>
                                      </p:childTnLst>
                                    </p:cTn>
                                  </p:par>
                                  <p:par>
                                    <p:cTn id="33" presetID="22" presetClass="entr" presetSubtype="1" fill="hold" grpId="0" nodeType="withEffect">
                                      <p:stCondLst>
                                        <p:cond delay="600"/>
                                      </p:stCondLst>
                                      <p:childTnLst>
                                        <p:set>
                                          <p:cBhvr>
                                            <p:cTn id="34" dur="1" fill="hold">
                                              <p:stCondLst>
                                                <p:cond delay="0"/>
                                              </p:stCondLst>
                                            </p:cTn>
                                            <p:tgtEl>
                                              <p:spTgt spid="71"/>
                                            </p:tgtEl>
                                            <p:attrNameLst>
                                              <p:attrName>style.visibility</p:attrName>
                                            </p:attrNameLst>
                                          </p:cBhvr>
                                          <p:to>
                                            <p:strVal val="visible"/>
                                          </p:to>
                                        </p:set>
                                        <p:animEffect transition="in" filter="wipe(up)">
                                          <p:cBhvr>
                                            <p:cTn id="35" dur="500"/>
                                            <p:tgtEl>
                                              <p:spTgt spid="71"/>
                                            </p:tgtEl>
                                          </p:cBhvr>
                                        </p:animEffect>
                                      </p:childTnLst>
                                    </p:cTn>
                                  </p:par>
                                  <p:par>
                                    <p:cTn id="36" presetID="22" presetClass="entr" presetSubtype="4" fill="hold" grpId="0" nodeType="withEffect">
                                      <p:stCondLst>
                                        <p:cond delay="600"/>
                                      </p:stCondLst>
                                      <p:childTnLst>
                                        <p:set>
                                          <p:cBhvr>
                                            <p:cTn id="37" dur="1" fill="hold">
                                              <p:stCondLst>
                                                <p:cond delay="0"/>
                                              </p:stCondLst>
                                            </p:cTn>
                                            <p:tgtEl>
                                              <p:spTgt spid="87"/>
                                            </p:tgtEl>
                                            <p:attrNameLst>
                                              <p:attrName>style.visibility</p:attrName>
                                            </p:attrNameLst>
                                          </p:cBhvr>
                                          <p:to>
                                            <p:strVal val="visible"/>
                                          </p:to>
                                        </p:set>
                                        <p:animEffect transition="in" filter="wipe(down)">
                                          <p:cBhvr>
                                            <p:cTn id="38" dur="500"/>
                                            <p:tgtEl>
                                              <p:spTgt spid="87"/>
                                            </p:tgtEl>
                                          </p:cBhvr>
                                        </p:animEffect>
                                      </p:childTnLst>
                                    </p:cTn>
                                  </p:par>
                                  <p:par>
                                    <p:cTn id="39" presetID="22" presetClass="entr" presetSubtype="1" fill="hold" grpId="0" nodeType="withEffect">
                                      <p:stCondLst>
                                        <p:cond delay="750"/>
                                      </p:stCondLst>
                                      <p:childTnLst>
                                        <p:set>
                                          <p:cBhvr>
                                            <p:cTn id="40" dur="1" fill="hold">
                                              <p:stCondLst>
                                                <p:cond delay="0"/>
                                              </p:stCondLst>
                                            </p:cTn>
                                            <p:tgtEl>
                                              <p:spTgt spid="70"/>
                                            </p:tgtEl>
                                            <p:attrNameLst>
                                              <p:attrName>style.visibility</p:attrName>
                                            </p:attrNameLst>
                                          </p:cBhvr>
                                          <p:to>
                                            <p:strVal val="visible"/>
                                          </p:to>
                                        </p:set>
                                        <p:animEffect transition="in" filter="wipe(up)">
                                          <p:cBhvr>
                                            <p:cTn id="41" dur="500"/>
                                            <p:tgtEl>
                                              <p:spTgt spid="70"/>
                                            </p:tgtEl>
                                          </p:cBhvr>
                                        </p:animEffect>
                                      </p:childTnLst>
                                    </p:cTn>
                                  </p:par>
                                  <p:par>
                                    <p:cTn id="42" presetID="22" presetClass="entr" presetSubtype="4" fill="hold" grpId="0" nodeType="withEffect">
                                      <p:stCondLst>
                                        <p:cond delay="750"/>
                                      </p:stCondLst>
                                      <p:childTnLst>
                                        <p:set>
                                          <p:cBhvr>
                                            <p:cTn id="43" dur="1" fill="hold">
                                              <p:stCondLst>
                                                <p:cond delay="0"/>
                                              </p:stCondLst>
                                            </p:cTn>
                                            <p:tgtEl>
                                              <p:spTgt spid="86"/>
                                            </p:tgtEl>
                                            <p:attrNameLst>
                                              <p:attrName>style.visibility</p:attrName>
                                            </p:attrNameLst>
                                          </p:cBhvr>
                                          <p:to>
                                            <p:strVal val="visible"/>
                                          </p:to>
                                        </p:set>
                                        <p:animEffect transition="in" filter="wipe(down)">
                                          <p:cBhvr>
                                            <p:cTn id="44" dur="500"/>
                                            <p:tgtEl>
                                              <p:spTgt spid="86"/>
                                            </p:tgtEl>
                                          </p:cBhvr>
                                        </p:animEffect>
                                      </p:childTnLst>
                                    </p:cTn>
                                  </p:par>
                                  <p:par>
                                    <p:cTn id="45" presetID="22" presetClass="entr" presetSubtype="1" fill="hold" grpId="0" nodeType="withEffect">
                                      <p:stCondLst>
                                        <p:cond delay="900"/>
                                      </p:stCondLst>
                                      <p:childTnLst>
                                        <p:set>
                                          <p:cBhvr>
                                            <p:cTn id="46" dur="1" fill="hold">
                                              <p:stCondLst>
                                                <p:cond delay="0"/>
                                              </p:stCondLst>
                                            </p:cTn>
                                            <p:tgtEl>
                                              <p:spTgt spid="69"/>
                                            </p:tgtEl>
                                            <p:attrNameLst>
                                              <p:attrName>style.visibility</p:attrName>
                                            </p:attrNameLst>
                                          </p:cBhvr>
                                          <p:to>
                                            <p:strVal val="visible"/>
                                          </p:to>
                                        </p:set>
                                        <p:animEffect transition="in" filter="wipe(up)">
                                          <p:cBhvr>
                                            <p:cTn id="47" dur="500"/>
                                            <p:tgtEl>
                                              <p:spTgt spid="69"/>
                                            </p:tgtEl>
                                          </p:cBhvr>
                                        </p:animEffect>
                                      </p:childTnLst>
                                    </p:cTn>
                                  </p:par>
                                  <p:par>
                                    <p:cTn id="48" presetID="22" presetClass="entr" presetSubtype="4" fill="hold" grpId="0" nodeType="withEffect">
                                      <p:stCondLst>
                                        <p:cond delay="900"/>
                                      </p:stCondLst>
                                      <p:childTnLst>
                                        <p:set>
                                          <p:cBhvr>
                                            <p:cTn id="49" dur="1" fill="hold">
                                              <p:stCondLst>
                                                <p:cond delay="0"/>
                                              </p:stCondLst>
                                            </p:cTn>
                                            <p:tgtEl>
                                              <p:spTgt spid="85"/>
                                            </p:tgtEl>
                                            <p:attrNameLst>
                                              <p:attrName>style.visibility</p:attrName>
                                            </p:attrNameLst>
                                          </p:cBhvr>
                                          <p:to>
                                            <p:strVal val="visible"/>
                                          </p:to>
                                        </p:set>
                                        <p:animEffect transition="in" filter="wipe(down)">
                                          <p:cBhvr>
                                            <p:cTn id="50" dur="500"/>
                                            <p:tgtEl>
                                              <p:spTgt spid="85"/>
                                            </p:tgtEl>
                                          </p:cBhvr>
                                        </p:animEffect>
                                      </p:childTnLst>
                                    </p:cTn>
                                  </p:par>
                                  <p:par>
                                    <p:cTn id="51" presetID="22" presetClass="entr" presetSubtype="1" fill="hold" grpId="0" nodeType="withEffect">
                                      <p:stCondLst>
                                        <p:cond delay="1050"/>
                                      </p:stCondLst>
                                      <p:childTnLst>
                                        <p:set>
                                          <p:cBhvr>
                                            <p:cTn id="52" dur="1" fill="hold">
                                              <p:stCondLst>
                                                <p:cond delay="0"/>
                                              </p:stCondLst>
                                            </p:cTn>
                                            <p:tgtEl>
                                              <p:spTgt spid="68"/>
                                            </p:tgtEl>
                                            <p:attrNameLst>
                                              <p:attrName>style.visibility</p:attrName>
                                            </p:attrNameLst>
                                          </p:cBhvr>
                                          <p:to>
                                            <p:strVal val="visible"/>
                                          </p:to>
                                        </p:set>
                                        <p:animEffect transition="in" filter="wipe(up)">
                                          <p:cBhvr>
                                            <p:cTn id="53" dur="500"/>
                                            <p:tgtEl>
                                              <p:spTgt spid="68"/>
                                            </p:tgtEl>
                                          </p:cBhvr>
                                        </p:animEffect>
                                      </p:childTnLst>
                                    </p:cTn>
                                  </p:par>
                                  <p:par>
                                    <p:cTn id="54" presetID="22" presetClass="entr" presetSubtype="4" fill="hold" grpId="0" nodeType="withEffect">
                                      <p:stCondLst>
                                        <p:cond delay="1050"/>
                                      </p:stCondLst>
                                      <p:childTnLst>
                                        <p:set>
                                          <p:cBhvr>
                                            <p:cTn id="55" dur="1" fill="hold">
                                              <p:stCondLst>
                                                <p:cond delay="0"/>
                                              </p:stCondLst>
                                            </p:cTn>
                                            <p:tgtEl>
                                              <p:spTgt spid="84"/>
                                            </p:tgtEl>
                                            <p:attrNameLst>
                                              <p:attrName>style.visibility</p:attrName>
                                            </p:attrNameLst>
                                          </p:cBhvr>
                                          <p:to>
                                            <p:strVal val="visible"/>
                                          </p:to>
                                        </p:set>
                                        <p:animEffect transition="in" filter="wipe(down)">
                                          <p:cBhvr>
                                            <p:cTn id="56" dur="500"/>
                                            <p:tgtEl>
                                              <p:spTgt spid="84"/>
                                            </p:tgtEl>
                                          </p:cBhvr>
                                        </p:animEffect>
                                      </p:childTnLst>
                                    </p:cTn>
                                  </p:par>
                                  <p:par>
                                    <p:cTn id="57" presetID="22" presetClass="entr" presetSubtype="8" fill="hold" grpId="0" nodeType="withEffect">
                                      <p:stCondLst>
                                        <p:cond delay="1200"/>
                                      </p:stCondLst>
                                      <p:childTnLst>
                                        <p:set>
                                          <p:cBhvr>
                                            <p:cTn id="58" dur="1" fill="hold">
                                              <p:stCondLst>
                                                <p:cond delay="0"/>
                                              </p:stCondLst>
                                            </p:cTn>
                                            <p:tgtEl>
                                              <p:spTgt spid="67"/>
                                            </p:tgtEl>
                                            <p:attrNameLst>
                                              <p:attrName>style.visibility</p:attrName>
                                            </p:attrNameLst>
                                          </p:cBhvr>
                                          <p:to>
                                            <p:strVal val="visible"/>
                                          </p:to>
                                        </p:set>
                                        <p:animEffect transition="in" filter="wipe(left)">
                                          <p:cBhvr>
                                            <p:cTn id="59" dur="500"/>
                                            <p:tgtEl>
                                              <p:spTgt spid="67"/>
                                            </p:tgtEl>
                                          </p:cBhvr>
                                        </p:animEffect>
                                      </p:childTnLst>
                                    </p:cTn>
                                  </p:par>
                                  <p:par>
                                    <p:cTn id="60" presetID="22" presetClass="entr" presetSubtype="2" fill="hold" grpId="0" nodeType="withEffect">
                                      <p:stCondLst>
                                        <p:cond delay="1200"/>
                                      </p:stCondLst>
                                      <p:childTnLst>
                                        <p:set>
                                          <p:cBhvr>
                                            <p:cTn id="61" dur="1" fill="hold">
                                              <p:stCondLst>
                                                <p:cond delay="0"/>
                                              </p:stCondLst>
                                            </p:cTn>
                                            <p:tgtEl>
                                              <p:spTgt spid="83"/>
                                            </p:tgtEl>
                                            <p:attrNameLst>
                                              <p:attrName>style.visibility</p:attrName>
                                            </p:attrNameLst>
                                          </p:cBhvr>
                                          <p:to>
                                            <p:strVal val="visible"/>
                                          </p:to>
                                        </p:set>
                                        <p:animEffect transition="in" filter="wipe(right)">
                                          <p:cBhvr>
                                            <p:cTn id="62" dur="500"/>
                                            <p:tgtEl>
                                              <p:spTgt spid="83"/>
                                            </p:tgtEl>
                                          </p:cBhvr>
                                        </p:animEffect>
                                      </p:childTnLst>
                                    </p:cTn>
                                  </p:par>
                                  <p:par>
                                    <p:cTn id="63" presetID="22" presetClass="entr" presetSubtype="8" fill="hold" grpId="0" nodeType="withEffect">
                                      <p:stCondLst>
                                        <p:cond delay="1350"/>
                                      </p:stCondLst>
                                      <p:childTnLst>
                                        <p:set>
                                          <p:cBhvr>
                                            <p:cTn id="64" dur="1" fill="hold">
                                              <p:stCondLst>
                                                <p:cond delay="0"/>
                                              </p:stCondLst>
                                            </p:cTn>
                                            <p:tgtEl>
                                              <p:spTgt spid="66"/>
                                            </p:tgtEl>
                                            <p:attrNameLst>
                                              <p:attrName>style.visibility</p:attrName>
                                            </p:attrNameLst>
                                          </p:cBhvr>
                                          <p:to>
                                            <p:strVal val="visible"/>
                                          </p:to>
                                        </p:set>
                                        <p:animEffect transition="in" filter="wipe(left)">
                                          <p:cBhvr>
                                            <p:cTn id="65" dur="500"/>
                                            <p:tgtEl>
                                              <p:spTgt spid="66"/>
                                            </p:tgtEl>
                                          </p:cBhvr>
                                        </p:animEffect>
                                      </p:childTnLst>
                                    </p:cTn>
                                  </p:par>
                                  <p:par>
                                    <p:cTn id="66" presetID="22" presetClass="entr" presetSubtype="2" fill="hold" grpId="0" nodeType="withEffect">
                                      <p:stCondLst>
                                        <p:cond delay="1350"/>
                                      </p:stCondLst>
                                      <p:childTnLst>
                                        <p:set>
                                          <p:cBhvr>
                                            <p:cTn id="67" dur="1" fill="hold">
                                              <p:stCondLst>
                                                <p:cond delay="0"/>
                                              </p:stCondLst>
                                            </p:cTn>
                                            <p:tgtEl>
                                              <p:spTgt spid="82"/>
                                            </p:tgtEl>
                                            <p:attrNameLst>
                                              <p:attrName>style.visibility</p:attrName>
                                            </p:attrNameLst>
                                          </p:cBhvr>
                                          <p:to>
                                            <p:strVal val="visible"/>
                                          </p:to>
                                        </p:set>
                                        <p:animEffect transition="in" filter="wipe(right)">
                                          <p:cBhvr>
                                            <p:cTn id="68" dur="500"/>
                                            <p:tgtEl>
                                              <p:spTgt spid="82"/>
                                            </p:tgtEl>
                                          </p:cBhvr>
                                        </p:animEffect>
                                      </p:childTnLst>
                                    </p:cTn>
                                  </p:par>
                                  <p:par>
                                    <p:cTn id="69" presetID="22" presetClass="entr" presetSubtype="8" fill="hold" grpId="0" nodeType="withEffect">
                                      <p:stCondLst>
                                        <p:cond delay="1500"/>
                                      </p:stCondLst>
                                      <p:childTnLst>
                                        <p:set>
                                          <p:cBhvr>
                                            <p:cTn id="70" dur="1" fill="hold">
                                              <p:stCondLst>
                                                <p:cond delay="0"/>
                                              </p:stCondLst>
                                            </p:cTn>
                                            <p:tgtEl>
                                              <p:spTgt spid="65"/>
                                            </p:tgtEl>
                                            <p:attrNameLst>
                                              <p:attrName>style.visibility</p:attrName>
                                            </p:attrNameLst>
                                          </p:cBhvr>
                                          <p:to>
                                            <p:strVal val="visible"/>
                                          </p:to>
                                        </p:set>
                                        <p:animEffect transition="in" filter="wipe(left)">
                                          <p:cBhvr>
                                            <p:cTn id="71" dur="500"/>
                                            <p:tgtEl>
                                              <p:spTgt spid="65"/>
                                            </p:tgtEl>
                                          </p:cBhvr>
                                        </p:animEffect>
                                      </p:childTnLst>
                                    </p:cTn>
                                  </p:par>
                                  <p:par>
                                    <p:cTn id="72" presetID="22" presetClass="entr" presetSubtype="2" fill="hold" grpId="0" nodeType="withEffect">
                                      <p:stCondLst>
                                        <p:cond delay="1500"/>
                                      </p:stCondLst>
                                      <p:childTnLst>
                                        <p:set>
                                          <p:cBhvr>
                                            <p:cTn id="73" dur="1" fill="hold">
                                              <p:stCondLst>
                                                <p:cond delay="0"/>
                                              </p:stCondLst>
                                            </p:cTn>
                                            <p:tgtEl>
                                              <p:spTgt spid="81"/>
                                            </p:tgtEl>
                                            <p:attrNameLst>
                                              <p:attrName>style.visibility</p:attrName>
                                            </p:attrNameLst>
                                          </p:cBhvr>
                                          <p:to>
                                            <p:strVal val="visible"/>
                                          </p:to>
                                        </p:set>
                                        <p:animEffect transition="in" filter="wipe(right)">
                                          <p:cBhvr>
                                            <p:cTn id="74" dur="500"/>
                                            <p:tgtEl>
                                              <p:spTgt spid="81"/>
                                            </p:tgtEl>
                                          </p:cBhvr>
                                        </p:animEffect>
                                      </p:childTnLst>
                                    </p:cTn>
                                  </p:par>
                                  <p:par>
                                    <p:cTn id="75" presetID="22" presetClass="entr" presetSubtype="8" fill="hold" grpId="0" nodeType="withEffect">
                                      <p:stCondLst>
                                        <p:cond delay="1650"/>
                                      </p:stCondLst>
                                      <p:childTnLst>
                                        <p:set>
                                          <p:cBhvr>
                                            <p:cTn id="76" dur="1" fill="hold">
                                              <p:stCondLst>
                                                <p:cond delay="0"/>
                                              </p:stCondLst>
                                            </p:cTn>
                                            <p:tgtEl>
                                              <p:spTgt spid="64"/>
                                            </p:tgtEl>
                                            <p:attrNameLst>
                                              <p:attrName>style.visibility</p:attrName>
                                            </p:attrNameLst>
                                          </p:cBhvr>
                                          <p:to>
                                            <p:strVal val="visible"/>
                                          </p:to>
                                        </p:set>
                                        <p:animEffect transition="in" filter="wipe(left)">
                                          <p:cBhvr>
                                            <p:cTn id="77" dur="500"/>
                                            <p:tgtEl>
                                              <p:spTgt spid="64"/>
                                            </p:tgtEl>
                                          </p:cBhvr>
                                        </p:animEffect>
                                      </p:childTnLst>
                                    </p:cTn>
                                  </p:par>
                                  <p:par>
                                    <p:cTn id="78" presetID="22" presetClass="entr" presetSubtype="2" fill="hold" grpId="0" nodeType="withEffect">
                                      <p:stCondLst>
                                        <p:cond delay="1650"/>
                                      </p:stCondLst>
                                      <p:childTnLst>
                                        <p:set>
                                          <p:cBhvr>
                                            <p:cTn id="79" dur="1" fill="hold">
                                              <p:stCondLst>
                                                <p:cond delay="0"/>
                                              </p:stCondLst>
                                            </p:cTn>
                                            <p:tgtEl>
                                              <p:spTgt spid="80"/>
                                            </p:tgtEl>
                                            <p:attrNameLst>
                                              <p:attrName>style.visibility</p:attrName>
                                            </p:attrNameLst>
                                          </p:cBhvr>
                                          <p:to>
                                            <p:strVal val="visible"/>
                                          </p:to>
                                        </p:set>
                                        <p:animEffect transition="in" filter="wipe(right)">
                                          <p:cBhvr>
                                            <p:cTn id="80" dur="500"/>
                                            <p:tgtEl>
                                              <p:spTgt spid="80"/>
                                            </p:tgtEl>
                                          </p:cBhvr>
                                        </p:animEffect>
                                      </p:childTnLst>
                                    </p:cTn>
                                  </p:par>
                                  <p:par>
                                    <p:cTn id="81" presetID="22" presetClass="entr" presetSubtype="2" fill="hold" grpId="0" nodeType="withEffect">
                                      <p:stCondLst>
                                        <p:cond delay="1800"/>
                                      </p:stCondLst>
                                      <p:childTnLst>
                                        <p:set>
                                          <p:cBhvr>
                                            <p:cTn id="82" dur="1" fill="hold">
                                              <p:stCondLst>
                                                <p:cond delay="0"/>
                                              </p:stCondLst>
                                            </p:cTn>
                                            <p:tgtEl>
                                              <p:spTgt spid="79"/>
                                            </p:tgtEl>
                                            <p:attrNameLst>
                                              <p:attrName>style.visibility</p:attrName>
                                            </p:attrNameLst>
                                          </p:cBhvr>
                                          <p:to>
                                            <p:strVal val="visible"/>
                                          </p:to>
                                        </p:set>
                                        <p:animEffect transition="in" filter="wipe(right)">
                                          <p:cBhvr>
                                            <p:cTn id="83" dur="500"/>
                                            <p:tgtEl>
                                              <p:spTgt spid="79"/>
                                            </p:tgtEl>
                                          </p:cBhvr>
                                        </p:animEffect>
                                      </p:childTnLst>
                                    </p:cTn>
                                  </p:par>
                                  <p:par>
                                    <p:cTn id="84" presetID="22" presetClass="entr" presetSubtype="8" fill="hold" grpId="0" nodeType="withEffect">
                                      <p:stCondLst>
                                        <p:cond delay="1800"/>
                                      </p:stCondLst>
                                      <p:childTnLst>
                                        <p:set>
                                          <p:cBhvr>
                                            <p:cTn id="85" dur="1" fill="hold">
                                              <p:stCondLst>
                                                <p:cond delay="0"/>
                                              </p:stCondLst>
                                            </p:cTn>
                                            <p:tgtEl>
                                              <p:spTgt spid="63"/>
                                            </p:tgtEl>
                                            <p:attrNameLst>
                                              <p:attrName>style.visibility</p:attrName>
                                            </p:attrNameLst>
                                          </p:cBhvr>
                                          <p:to>
                                            <p:strVal val="visible"/>
                                          </p:to>
                                        </p:set>
                                        <p:animEffect transition="in" filter="wipe(left)">
                                          <p:cBhvr>
                                            <p:cTn id="86" dur="500"/>
                                            <p:tgtEl>
                                              <p:spTgt spid="63"/>
                                            </p:tgtEl>
                                          </p:cBhvr>
                                        </p:animEffect>
                                      </p:childTnLst>
                                    </p:cTn>
                                  </p:par>
                                  <p:par>
                                    <p:cTn id="87" presetID="22" presetClass="entr" presetSubtype="2" fill="hold" grpId="0" nodeType="withEffect">
                                      <p:stCondLst>
                                        <p:cond delay="1950"/>
                                      </p:stCondLst>
                                      <p:childTnLst>
                                        <p:set>
                                          <p:cBhvr>
                                            <p:cTn id="88" dur="1" fill="hold">
                                              <p:stCondLst>
                                                <p:cond delay="0"/>
                                              </p:stCondLst>
                                            </p:cTn>
                                            <p:tgtEl>
                                              <p:spTgt spid="78"/>
                                            </p:tgtEl>
                                            <p:attrNameLst>
                                              <p:attrName>style.visibility</p:attrName>
                                            </p:attrNameLst>
                                          </p:cBhvr>
                                          <p:to>
                                            <p:strVal val="visible"/>
                                          </p:to>
                                        </p:set>
                                        <p:animEffect transition="in" filter="wipe(right)">
                                          <p:cBhvr>
                                            <p:cTn id="89" dur="500"/>
                                            <p:tgtEl>
                                              <p:spTgt spid="78"/>
                                            </p:tgtEl>
                                          </p:cBhvr>
                                        </p:animEffect>
                                      </p:childTnLst>
                                    </p:cTn>
                                  </p:par>
                                  <p:par>
                                    <p:cTn id="90" presetID="22" presetClass="entr" presetSubtype="8" fill="hold" grpId="0" nodeType="withEffect">
                                      <p:stCondLst>
                                        <p:cond delay="1950"/>
                                      </p:stCondLst>
                                      <p:childTnLst>
                                        <p:set>
                                          <p:cBhvr>
                                            <p:cTn id="91" dur="1" fill="hold">
                                              <p:stCondLst>
                                                <p:cond delay="0"/>
                                              </p:stCondLst>
                                            </p:cTn>
                                            <p:tgtEl>
                                              <p:spTgt spid="62"/>
                                            </p:tgtEl>
                                            <p:attrNameLst>
                                              <p:attrName>style.visibility</p:attrName>
                                            </p:attrNameLst>
                                          </p:cBhvr>
                                          <p:to>
                                            <p:strVal val="visible"/>
                                          </p:to>
                                        </p:set>
                                        <p:animEffect transition="in" filter="wipe(left)">
                                          <p:cBhvr>
                                            <p:cTn id="92" dur="500"/>
                                            <p:tgtEl>
                                              <p:spTgt spid="62"/>
                                            </p:tgtEl>
                                          </p:cBhvr>
                                        </p:animEffect>
                                      </p:childTnLst>
                                    </p:cTn>
                                  </p:par>
                                  <p:par>
                                    <p:cTn id="93" presetID="22" presetClass="entr" presetSubtype="2" fill="hold" nodeType="withEffect">
                                      <p:stCondLst>
                                        <p:cond delay="2500"/>
                                      </p:stCondLst>
                                      <p:childTnLst>
                                        <p:set>
                                          <p:cBhvr>
                                            <p:cTn id="94" dur="1" fill="hold">
                                              <p:stCondLst>
                                                <p:cond delay="0"/>
                                              </p:stCondLst>
                                            </p:cTn>
                                            <p:tgtEl>
                                              <p:spTgt spid="10"/>
                                            </p:tgtEl>
                                            <p:attrNameLst>
                                              <p:attrName>style.visibility</p:attrName>
                                            </p:attrNameLst>
                                          </p:cBhvr>
                                          <p:to>
                                            <p:strVal val="visible"/>
                                          </p:to>
                                        </p:set>
                                        <p:animEffect transition="in" filter="wipe(right)">
                                          <p:cBhvr>
                                            <p:cTn id="95" dur="500"/>
                                            <p:tgtEl>
                                              <p:spTgt spid="10"/>
                                            </p:tgtEl>
                                          </p:cBhvr>
                                        </p:animEffect>
                                      </p:childTnLst>
                                    </p:cTn>
                                  </p:par>
                                  <p:par>
                                    <p:cTn id="96" presetID="22" presetClass="entr" presetSubtype="8" fill="hold" grpId="0" nodeType="withEffect">
                                      <p:stCondLst>
                                        <p:cond delay="2500"/>
                                      </p:stCondLst>
                                      <p:childTnLst>
                                        <p:set>
                                          <p:cBhvr>
                                            <p:cTn id="97" dur="1" fill="hold">
                                              <p:stCondLst>
                                                <p:cond delay="0"/>
                                              </p:stCondLst>
                                            </p:cTn>
                                            <p:tgtEl>
                                              <p:spTgt spid="8"/>
                                            </p:tgtEl>
                                            <p:attrNameLst>
                                              <p:attrName>style.visibility</p:attrName>
                                            </p:attrNameLst>
                                          </p:cBhvr>
                                          <p:to>
                                            <p:strVal val="visible"/>
                                          </p:to>
                                        </p:set>
                                        <p:animEffect transition="in" filter="wipe(left)">
                                          <p:cBhvr>
                                            <p:cTn id="98" dur="500"/>
                                            <p:tgtEl>
                                              <p:spTgt spid="8"/>
                                            </p:tgtEl>
                                          </p:cBhvr>
                                        </p:animEffect>
                                      </p:childTnLst>
                                    </p:cTn>
                                  </p:par>
                                  <p:par>
                                    <p:cTn id="99" presetID="2" presetClass="entr" presetSubtype="2" fill="hold" nodeType="withEffect">
                                      <p:stCondLst>
                                        <p:cond delay="3000"/>
                                      </p:stCondLst>
                                      <p:childTnLst>
                                        <p:set>
                                          <p:cBhvr>
                                            <p:cTn id="100" dur="1" fill="hold">
                                              <p:stCondLst>
                                                <p:cond delay="0"/>
                                              </p:stCondLst>
                                            </p:cTn>
                                            <p:tgtEl>
                                              <p:spTgt spid="3"/>
                                            </p:tgtEl>
                                            <p:attrNameLst>
                                              <p:attrName>style.visibility</p:attrName>
                                            </p:attrNameLst>
                                          </p:cBhvr>
                                          <p:to>
                                            <p:strVal val="visible"/>
                                          </p:to>
                                        </p:set>
                                        <p:anim calcmode="lin" valueType="num">
                                          <p:cBhvr additive="base">
                                            <p:cTn id="101" dur="500" fill="hold"/>
                                            <p:tgtEl>
                                              <p:spTgt spid="3"/>
                                            </p:tgtEl>
                                            <p:attrNameLst>
                                              <p:attrName>ppt_x</p:attrName>
                                            </p:attrNameLst>
                                          </p:cBhvr>
                                          <p:tavLst>
                                            <p:tav tm="0">
                                              <p:val>
                                                <p:strVal val="1+#ppt_w/2"/>
                                              </p:val>
                                            </p:tav>
                                            <p:tav tm="100000">
                                              <p:val>
                                                <p:strVal val="#ppt_x"/>
                                              </p:val>
                                            </p:tav>
                                          </p:tavLst>
                                        </p:anim>
                                        <p:anim calcmode="lin" valueType="num">
                                          <p:cBhvr additive="base">
                                            <p:cTn id="102" dur="500" fill="hold"/>
                                            <p:tgtEl>
                                              <p:spTgt spid="3"/>
                                            </p:tgtEl>
                                            <p:attrNameLst>
                                              <p:attrName>ppt_y</p:attrName>
                                            </p:attrNameLst>
                                          </p:cBhvr>
                                          <p:tavLst>
                                            <p:tav tm="0">
                                              <p:val>
                                                <p:strVal val="#ppt_y"/>
                                              </p:val>
                                            </p:tav>
                                            <p:tav tm="100000">
                                              <p:val>
                                                <p:strVal val="#ppt_y"/>
                                              </p:val>
                                            </p:tav>
                                          </p:tavLst>
                                        </p:anim>
                                      </p:childTnLst>
                                    </p:cTn>
                                  </p:par>
                                  <p:par>
                                    <p:cTn id="103" presetID="2" presetClass="entr" presetSubtype="8" fill="hold" nodeType="withEffect">
                                      <p:stCondLst>
                                        <p:cond delay="3000"/>
                                      </p:stCondLst>
                                      <p:childTnLst>
                                        <p:set>
                                          <p:cBhvr>
                                            <p:cTn id="104" dur="1" fill="hold">
                                              <p:stCondLst>
                                                <p:cond delay="0"/>
                                              </p:stCondLst>
                                            </p:cTn>
                                            <p:tgtEl>
                                              <p:spTgt spid="2"/>
                                            </p:tgtEl>
                                            <p:attrNameLst>
                                              <p:attrName>style.visibility</p:attrName>
                                            </p:attrNameLst>
                                          </p:cBhvr>
                                          <p:to>
                                            <p:strVal val="visible"/>
                                          </p:to>
                                        </p:set>
                                        <p:anim calcmode="lin" valueType="num">
                                          <p:cBhvr additive="base">
                                            <p:cTn id="105" dur="500" fill="hold"/>
                                            <p:tgtEl>
                                              <p:spTgt spid="2"/>
                                            </p:tgtEl>
                                            <p:attrNameLst>
                                              <p:attrName>ppt_x</p:attrName>
                                            </p:attrNameLst>
                                          </p:cBhvr>
                                          <p:tavLst>
                                            <p:tav tm="0">
                                              <p:val>
                                                <p:strVal val="0-#ppt_w/2"/>
                                              </p:val>
                                            </p:tav>
                                            <p:tav tm="100000">
                                              <p:val>
                                                <p:strVal val="#ppt_x"/>
                                              </p:val>
                                            </p:tav>
                                          </p:tavLst>
                                        </p:anim>
                                        <p:anim calcmode="lin" valueType="num">
                                          <p:cBhvr additive="base">
                                            <p:cTn id="10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1179095" y="-2932978"/>
            <a:ext cx="14774779" cy="12113684"/>
          </a:xfrm>
          <a:prstGeom prst="rect">
            <a:avLst/>
          </a:prstGeom>
        </p:spPr>
      </p:pic>
      <p:sp>
        <p:nvSpPr>
          <p:cNvPr id="4" name="椭圆 3"/>
          <p:cNvSpPr/>
          <p:nvPr/>
        </p:nvSpPr>
        <p:spPr>
          <a:xfrm>
            <a:off x="5241401" y="2259371"/>
            <a:ext cx="1933786" cy="1933786"/>
          </a:xfrm>
          <a:prstGeom prst="ellipse">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Light"/>
              <a:ea typeface="方正黑体简体" panose="02010601030101010101" pitchFamily="2" charset="-122"/>
              <a:cs typeface="+mn-cs"/>
            </a:endParaRPr>
          </a:p>
        </p:txBody>
      </p:sp>
      <p:sp>
        <p:nvSpPr>
          <p:cNvPr id="51" name="文本框 50"/>
          <p:cNvSpPr txBox="1"/>
          <p:nvPr/>
        </p:nvSpPr>
        <p:spPr>
          <a:xfrm>
            <a:off x="5357259" y="2964654"/>
            <a:ext cx="1702069" cy="523220"/>
          </a:xfrm>
          <a:prstGeom prst="rect">
            <a:avLst/>
          </a:prstGeom>
          <a:noFill/>
        </p:spPr>
        <p:txBody>
          <a:bodyPr wrap="none" rtlCol="0">
            <a:spAutoFit/>
          </a:bodyPr>
          <a:lstStyle/>
          <a:p>
            <a:pPr lvl="0" algn="ctr">
              <a:defRPr/>
            </a:pPr>
            <a:r>
              <a:rPr lang="en-US" altLang="zh-CN" sz="2800" u="sng" cap="all" dirty="0">
                <a:solidFill>
                  <a:prstClr val="white"/>
                </a:solidFill>
                <a:ea typeface="方正黑体简体" panose="02010601030101010101" pitchFamily="2" charset="-122"/>
              </a:rPr>
              <a:t>progress</a:t>
            </a:r>
            <a:endParaRPr kumimoji="0" lang="zh-CN" altLang="en-US" sz="2800" b="0" i="0" u="sng" strike="noStrike" kern="1200" cap="all" spc="0" normalizeH="0" noProof="0" dirty="0">
              <a:ln>
                <a:noFill/>
              </a:ln>
              <a:solidFill>
                <a:prstClr val="white"/>
              </a:solidFill>
              <a:effectLst/>
              <a:uLnTx/>
              <a:uFillTx/>
              <a:latin typeface="Calibri Light"/>
              <a:ea typeface="方正黑体简体" panose="02010601030101010101" pitchFamily="2" charset="-122"/>
            </a:endParaRPr>
          </a:p>
        </p:txBody>
      </p:sp>
      <p:grpSp>
        <p:nvGrpSpPr>
          <p:cNvPr id="5" name="组合 4"/>
          <p:cNvGrpSpPr/>
          <p:nvPr/>
        </p:nvGrpSpPr>
        <p:grpSpPr>
          <a:xfrm>
            <a:off x="611187" y="4072498"/>
            <a:ext cx="4357052" cy="2073838"/>
            <a:chOff x="7581208" y="1097278"/>
            <a:chExt cx="3763351" cy="2073838"/>
          </a:xfrm>
        </p:grpSpPr>
        <p:sp>
          <p:nvSpPr>
            <p:cNvPr id="53" name="矩形 52"/>
            <p:cNvSpPr/>
            <p:nvPr/>
          </p:nvSpPr>
          <p:spPr>
            <a:xfrm>
              <a:off x="7597833" y="1097278"/>
              <a:ext cx="1512916" cy="400110"/>
            </a:xfrm>
            <a:prstGeom prst="rect">
              <a:avLst/>
            </a:prstGeom>
          </p:spPr>
          <p:txBody>
            <a:bodyPr wrap="square">
              <a:spAutoFit/>
            </a:bodyPr>
            <a:lstStyle/>
            <a:p>
              <a:pPr lvl="0">
                <a:defRPr/>
              </a:pPr>
              <a:r>
                <a:rPr lang="en-US" altLang="zh-CN" sz="2000" b="1" dirty="0">
                  <a:solidFill>
                    <a:prstClr val="black"/>
                  </a:solidFill>
                  <a:latin typeface="等线" panose="02010600030101010101" pitchFamily="2" charset="-122"/>
                  <a:ea typeface="等线" panose="02010600030101010101" pitchFamily="2" charset="-122"/>
                </a:rPr>
                <a:t>2018</a:t>
              </a:r>
              <a:r>
                <a:rPr lang="zh-CN" altLang="en-US" sz="2000" b="1" dirty="0">
                  <a:solidFill>
                    <a:prstClr val="black"/>
                  </a:solidFill>
                  <a:latin typeface="等线" panose="02010600030101010101" pitchFamily="2" charset="-122"/>
                  <a:ea typeface="等线" panose="02010600030101010101" pitchFamily="2" charset="-122"/>
                </a:rPr>
                <a:t>年</a:t>
              </a:r>
            </a:p>
          </p:txBody>
        </p:sp>
        <p:sp>
          <p:nvSpPr>
            <p:cNvPr id="54" name="矩形 53"/>
            <p:cNvSpPr/>
            <p:nvPr/>
          </p:nvSpPr>
          <p:spPr>
            <a:xfrm>
              <a:off x="7581208" y="1497388"/>
              <a:ext cx="3763351" cy="1673728"/>
            </a:xfrm>
            <a:prstGeom prst="rect">
              <a:avLst/>
            </a:prstGeom>
          </p:spPr>
          <p:txBody>
            <a:bodyPr wrap="square">
              <a:spAutoFit/>
            </a:bodyPr>
            <a:lstStyle/>
            <a:p>
              <a:pPr algn="just">
                <a:lnSpc>
                  <a:spcPct val="150000"/>
                </a:lnSpc>
              </a:pPr>
              <a:r>
                <a:rPr lang="en-US" altLang="zh-CN" sz="1400" dirty="0">
                  <a:solidFill>
                    <a:schemeClr val="bg1">
                      <a:lumMod val="50000"/>
                    </a:schemeClr>
                  </a:solidFill>
                  <a:latin typeface="等线" panose="02010600030101010101" pitchFamily="2" charset="-122"/>
                  <a:ea typeface="等线" panose="02010600030101010101" pitchFamily="2" charset="-122"/>
                </a:rPr>
                <a:t>2018</a:t>
              </a:r>
              <a:r>
                <a:rPr lang="zh-CN" altLang="en-US" sz="1400" dirty="0">
                  <a:solidFill>
                    <a:schemeClr val="bg1">
                      <a:lumMod val="50000"/>
                    </a:schemeClr>
                  </a:solidFill>
                  <a:latin typeface="等线" panose="02010600030101010101" pitchFamily="2" charset="-122"/>
                  <a:ea typeface="等线" panose="02010600030101010101" pitchFamily="2" charset="-122"/>
                </a:rPr>
                <a:t>年</a:t>
              </a:r>
              <a:r>
                <a:rPr lang="en-US" altLang="zh-CN" sz="1400" dirty="0">
                  <a:solidFill>
                    <a:schemeClr val="bg1">
                      <a:lumMod val="50000"/>
                    </a:schemeClr>
                  </a:solidFill>
                  <a:latin typeface="等线" panose="02010600030101010101" pitchFamily="2" charset="-122"/>
                  <a:ea typeface="等线" panose="02010600030101010101" pitchFamily="2" charset="-122"/>
                </a:rPr>
                <a:t>3</a:t>
              </a:r>
              <a:r>
                <a:rPr lang="zh-CN" altLang="en-US" sz="1400" dirty="0">
                  <a:solidFill>
                    <a:schemeClr val="bg1">
                      <a:lumMod val="50000"/>
                    </a:schemeClr>
                  </a:solidFill>
                  <a:latin typeface="等线" panose="02010600030101010101" pitchFamily="2" charset="-122"/>
                  <a:ea typeface="等线" panose="02010600030101010101" pitchFamily="2" charset="-122"/>
                </a:rPr>
                <a:t>月</a:t>
              </a:r>
              <a:r>
                <a:rPr lang="en-US" altLang="zh-CN" sz="1400" dirty="0">
                  <a:solidFill>
                    <a:schemeClr val="bg1">
                      <a:lumMod val="50000"/>
                    </a:schemeClr>
                  </a:solidFill>
                  <a:latin typeface="等线" panose="02010600030101010101" pitchFamily="2" charset="-122"/>
                  <a:ea typeface="等线" panose="02010600030101010101" pitchFamily="2" charset="-122"/>
                </a:rPr>
                <a:t>11</a:t>
              </a:r>
              <a:r>
                <a:rPr lang="zh-CN" altLang="en-US" sz="1400" dirty="0">
                  <a:solidFill>
                    <a:schemeClr val="bg1">
                      <a:lumMod val="50000"/>
                    </a:schemeClr>
                  </a:solidFill>
                  <a:latin typeface="等线" panose="02010600030101010101" pitchFamily="2" charset="-122"/>
                  <a:ea typeface="等线" panose="02010600030101010101" pitchFamily="2" charset="-122"/>
                </a:rPr>
                <a:t>日，第十三届全国人民代表大会第一次会议通过的宪法修正案，将宪法序言第十二自然段中“发展同各国的外交关系和经济、文化的交流”修改为“发展同各国的外交关系和经济、文化交流，推动构建人类命运共同体”。</a:t>
              </a:r>
            </a:p>
          </p:txBody>
        </p:sp>
      </p:grpSp>
      <p:grpSp>
        <p:nvGrpSpPr>
          <p:cNvPr id="2" name="组合 1"/>
          <p:cNvGrpSpPr/>
          <p:nvPr/>
        </p:nvGrpSpPr>
        <p:grpSpPr>
          <a:xfrm>
            <a:off x="690880" y="1293867"/>
            <a:ext cx="4277360" cy="1427507"/>
            <a:chOff x="2506514" y="1097278"/>
            <a:chExt cx="4277360" cy="1427507"/>
          </a:xfrm>
        </p:grpSpPr>
        <p:sp>
          <p:nvSpPr>
            <p:cNvPr id="55" name="矩形 54"/>
            <p:cNvSpPr/>
            <p:nvPr/>
          </p:nvSpPr>
          <p:spPr>
            <a:xfrm>
              <a:off x="2523139" y="1097278"/>
              <a:ext cx="1512916"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rPr>
                <a:t>2017</a:t>
              </a:r>
              <a:r>
                <a:rPr kumimoji="0" lang="zh-CN" altLang="en-US" sz="2000" b="1"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rPr>
                <a:t>年</a:t>
              </a:r>
            </a:p>
          </p:txBody>
        </p:sp>
        <p:sp>
          <p:nvSpPr>
            <p:cNvPr id="56" name="矩形 55"/>
            <p:cNvSpPr/>
            <p:nvPr/>
          </p:nvSpPr>
          <p:spPr>
            <a:xfrm>
              <a:off x="2506514" y="1497388"/>
              <a:ext cx="4277360" cy="1027397"/>
            </a:xfrm>
            <a:prstGeom prst="rect">
              <a:avLst/>
            </a:prstGeom>
          </p:spPr>
          <p:txBody>
            <a:bodyPr wrap="square">
              <a:spAutoFit/>
            </a:bodyPr>
            <a:lstStyle/>
            <a:p>
              <a:pPr algn="just">
                <a:lnSpc>
                  <a:spcPct val="150000"/>
                </a:lnSpc>
              </a:pPr>
              <a:r>
                <a:rPr lang="en-US" altLang="zh-CN" sz="1400" dirty="0">
                  <a:solidFill>
                    <a:schemeClr val="bg1">
                      <a:lumMod val="50000"/>
                    </a:schemeClr>
                  </a:solidFill>
                  <a:latin typeface="等线" panose="02010600030101010101" pitchFamily="2" charset="-122"/>
                  <a:ea typeface="等线" panose="02010600030101010101" pitchFamily="2" charset="-122"/>
                </a:rPr>
                <a:t>2017</a:t>
              </a:r>
              <a:r>
                <a:rPr lang="zh-CN" altLang="en-US" sz="1400" dirty="0">
                  <a:solidFill>
                    <a:schemeClr val="bg1">
                      <a:lumMod val="50000"/>
                    </a:schemeClr>
                  </a:solidFill>
                  <a:latin typeface="等线" panose="02010600030101010101" pitchFamily="2" charset="-122"/>
                  <a:ea typeface="等线" panose="02010600030101010101" pitchFamily="2" charset="-122"/>
                </a:rPr>
                <a:t>年</a:t>
              </a:r>
              <a:r>
                <a:rPr lang="en-US" altLang="zh-CN" sz="1400" dirty="0">
                  <a:solidFill>
                    <a:schemeClr val="bg1">
                      <a:lumMod val="50000"/>
                    </a:schemeClr>
                  </a:solidFill>
                  <a:latin typeface="等线" panose="02010600030101010101" pitchFamily="2" charset="-122"/>
                  <a:ea typeface="等线" panose="02010600030101010101" pitchFamily="2" charset="-122"/>
                </a:rPr>
                <a:t>12</a:t>
              </a:r>
              <a:r>
                <a:rPr lang="zh-CN" altLang="en-US" sz="1400" dirty="0">
                  <a:solidFill>
                    <a:schemeClr val="bg1">
                      <a:lumMod val="50000"/>
                    </a:schemeClr>
                  </a:solidFill>
                  <a:latin typeface="等线" panose="02010600030101010101" pitchFamily="2" charset="-122"/>
                  <a:ea typeface="等线" panose="02010600030101010101" pitchFamily="2" charset="-122"/>
                </a:rPr>
                <a:t>月</a:t>
              </a:r>
              <a:r>
                <a:rPr lang="en-US" altLang="zh-CN" sz="1400" dirty="0">
                  <a:solidFill>
                    <a:schemeClr val="bg1">
                      <a:lumMod val="50000"/>
                    </a:schemeClr>
                  </a:solidFill>
                  <a:latin typeface="等线" panose="02010600030101010101" pitchFamily="2" charset="-122"/>
                  <a:ea typeface="等线" panose="02010600030101010101" pitchFamily="2" charset="-122"/>
                </a:rPr>
                <a:t>9</a:t>
              </a:r>
              <a:r>
                <a:rPr lang="zh-CN" altLang="en-US" sz="1400" dirty="0">
                  <a:solidFill>
                    <a:schemeClr val="bg1">
                      <a:lumMod val="50000"/>
                    </a:schemeClr>
                  </a:solidFill>
                  <a:latin typeface="等线" panose="02010600030101010101" pitchFamily="2" charset="-122"/>
                  <a:ea typeface="等线" panose="02010600030101010101" pitchFamily="2" charset="-122"/>
                </a:rPr>
                <a:t>日，“汉语盘点</a:t>
              </a:r>
              <a:r>
                <a:rPr lang="en-US" altLang="zh-CN" sz="1400" dirty="0">
                  <a:solidFill>
                    <a:schemeClr val="bg1">
                      <a:lumMod val="50000"/>
                    </a:schemeClr>
                  </a:solidFill>
                  <a:latin typeface="等线" panose="02010600030101010101" pitchFamily="2" charset="-122"/>
                  <a:ea typeface="等线" panose="02010600030101010101" pitchFamily="2" charset="-122"/>
                </a:rPr>
                <a:t>2017”</a:t>
              </a:r>
              <a:r>
                <a:rPr lang="zh-CN" altLang="en-US" sz="1400" dirty="0">
                  <a:solidFill>
                    <a:schemeClr val="bg1">
                      <a:lumMod val="50000"/>
                    </a:schemeClr>
                  </a:solidFill>
                  <a:latin typeface="等线" panose="02010600030101010101" pitchFamily="2" charset="-122"/>
                  <a:ea typeface="等线" panose="02010600030101010101" pitchFamily="2" charset="-122"/>
                </a:rPr>
                <a:t>活动年度候选字词正式出炉，“人类命运共同体”入围；</a:t>
              </a:r>
              <a:r>
                <a:rPr lang="en-US" altLang="zh-CN" sz="1400" dirty="0">
                  <a:solidFill>
                    <a:schemeClr val="bg1">
                      <a:lumMod val="50000"/>
                    </a:schemeClr>
                  </a:solidFill>
                  <a:latin typeface="等线" panose="02010600030101010101" pitchFamily="2" charset="-122"/>
                  <a:ea typeface="等线" panose="02010600030101010101" pitchFamily="2" charset="-122"/>
                </a:rPr>
                <a:t>12</a:t>
              </a:r>
              <a:r>
                <a:rPr lang="zh-CN" altLang="en-US" sz="1400" dirty="0">
                  <a:solidFill>
                    <a:schemeClr val="bg1">
                      <a:lumMod val="50000"/>
                    </a:schemeClr>
                  </a:solidFill>
                  <a:latin typeface="等线" panose="02010600030101010101" pitchFamily="2" charset="-122"/>
                  <a:ea typeface="等线" panose="02010600030101010101" pitchFamily="2" charset="-122"/>
                </a:rPr>
                <a:t>月</a:t>
              </a:r>
              <a:r>
                <a:rPr lang="en-US" altLang="zh-CN" sz="1400" dirty="0">
                  <a:solidFill>
                    <a:schemeClr val="bg1">
                      <a:lumMod val="50000"/>
                    </a:schemeClr>
                  </a:solidFill>
                  <a:latin typeface="等线" panose="02010600030101010101" pitchFamily="2" charset="-122"/>
                  <a:ea typeface="等线" panose="02010600030101010101" pitchFamily="2" charset="-122"/>
                </a:rPr>
                <a:t>21</a:t>
              </a:r>
              <a:r>
                <a:rPr lang="zh-CN" altLang="en-US" sz="1400" dirty="0">
                  <a:solidFill>
                    <a:schemeClr val="bg1">
                      <a:lumMod val="50000"/>
                    </a:schemeClr>
                  </a:solidFill>
                  <a:latin typeface="等线" panose="02010600030101010101" pitchFamily="2" charset="-122"/>
                  <a:ea typeface="等线" panose="02010600030101010101" pitchFamily="2" charset="-122"/>
                </a:rPr>
                <a:t>日，当选“汉语盘点</a:t>
              </a:r>
              <a:r>
                <a:rPr lang="en-US" altLang="zh-CN" sz="1400" dirty="0">
                  <a:solidFill>
                    <a:schemeClr val="bg1">
                      <a:lumMod val="50000"/>
                    </a:schemeClr>
                  </a:solidFill>
                  <a:latin typeface="等线" panose="02010600030101010101" pitchFamily="2" charset="-122"/>
                  <a:ea typeface="等线" panose="02010600030101010101" pitchFamily="2" charset="-122"/>
                </a:rPr>
                <a:t>2017”</a:t>
              </a:r>
              <a:r>
                <a:rPr lang="zh-CN" altLang="en-US" sz="1400" dirty="0">
                  <a:solidFill>
                    <a:schemeClr val="bg1">
                      <a:lumMod val="50000"/>
                    </a:schemeClr>
                  </a:solidFill>
                  <a:latin typeface="等线" panose="02010600030101010101" pitchFamily="2" charset="-122"/>
                  <a:ea typeface="等线" panose="02010600030101010101" pitchFamily="2" charset="-122"/>
                </a:rPr>
                <a:t>年度国际词。</a:t>
              </a:r>
            </a:p>
          </p:txBody>
        </p:sp>
      </p:grpSp>
      <p:grpSp>
        <p:nvGrpSpPr>
          <p:cNvPr id="7" name="组合 6"/>
          <p:cNvGrpSpPr/>
          <p:nvPr/>
        </p:nvGrpSpPr>
        <p:grpSpPr>
          <a:xfrm>
            <a:off x="7581207" y="4072498"/>
            <a:ext cx="4092631" cy="2393348"/>
            <a:chOff x="7581208" y="4643843"/>
            <a:chExt cx="3917157" cy="2393348"/>
          </a:xfrm>
        </p:grpSpPr>
        <p:sp>
          <p:nvSpPr>
            <p:cNvPr id="57" name="矩形 56"/>
            <p:cNvSpPr/>
            <p:nvPr/>
          </p:nvSpPr>
          <p:spPr>
            <a:xfrm>
              <a:off x="7597833" y="4643843"/>
              <a:ext cx="1512916" cy="400110"/>
            </a:xfrm>
            <a:prstGeom prst="rect">
              <a:avLst/>
            </a:prstGeom>
          </p:spPr>
          <p:txBody>
            <a:bodyPr wrap="square">
              <a:spAutoFit/>
            </a:bodyPr>
            <a:lstStyle/>
            <a:p>
              <a:pPr lvl="0">
                <a:defRPr/>
              </a:pPr>
              <a:r>
                <a:rPr lang="en-US" altLang="zh-CN" sz="2000" b="1" dirty="0">
                  <a:solidFill>
                    <a:prstClr val="black"/>
                  </a:solidFill>
                  <a:latin typeface="等线" panose="02010600030101010101" pitchFamily="2" charset="-122"/>
                  <a:ea typeface="等线" panose="02010600030101010101" pitchFamily="2" charset="-122"/>
                </a:rPr>
                <a:t>2018</a:t>
              </a:r>
              <a:r>
                <a:rPr lang="zh-CN" altLang="en-US" sz="2000" b="1" dirty="0">
                  <a:solidFill>
                    <a:prstClr val="black"/>
                  </a:solidFill>
                  <a:latin typeface="等线" panose="02010600030101010101" pitchFamily="2" charset="-122"/>
                  <a:ea typeface="等线" panose="02010600030101010101" pitchFamily="2" charset="-122"/>
                </a:rPr>
                <a:t>年</a:t>
              </a:r>
            </a:p>
          </p:txBody>
        </p:sp>
        <p:sp>
          <p:nvSpPr>
            <p:cNvPr id="58" name="矩形 57"/>
            <p:cNvSpPr/>
            <p:nvPr/>
          </p:nvSpPr>
          <p:spPr>
            <a:xfrm>
              <a:off x="7581208" y="5043953"/>
              <a:ext cx="3917157" cy="1993238"/>
            </a:xfrm>
            <a:prstGeom prst="rect">
              <a:avLst/>
            </a:prstGeom>
          </p:spPr>
          <p:txBody>
            <a:bodyPr wrap="square">
              <a:spAutoFit/>
            </a:bodyPr>
            <a:lstStyle/>
            <a:p>
              <a:pPr algn="just">
                <a:lnSpc>
                  <a:spcPct val="150000"/>
                </a:lnSpc>
              </a:pPr>
              <a:r>
                <a:rPr lang="en-US" altLang="zh-CN"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rPr>
                <a:t>2018</a:t>
              </a:r>
              <a:r>
                <a:rPr lang="zh-CN" altLang="en-US"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rPr>
                <a:t>年</a:t>
              </a:r>
              <a:r>
                <a:rPr lang="en-US" altLang="zh-CN"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rPr>
                <a:t>10</a:t>
              </a:r>
              <a:r>
                <a:rPr lang="zh-CN" altLang="en-US"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rPr>
                <a:t>月</a:t>
              </a:r>
              <a:r>
                <a:rPr lang="en-US" altLang="zh-CN"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rPr>
                <a:t>25</a:t>
              </a:r>
              <a:r>
                <a:rPr lang="zh-CN" altLang="en-US" sz="1400" dirty="0">
                  <a:solidFill>
                    <a:schemeClr val="bg1">
                      <a:lumMod val="50000"/>
                    </a:schemeClr>
                  </a:solidFill>
                  <a:latin typeface="方正黑体简体" panose="02010601030101010101" pitchFamily="2" charset="-122"/>
                  <a:ea typeface="方正黑体简体" panose="02010601030101010101" pitchFamily="2" charset="-122"/>
                  <a:sym typeface="Arial" panose="020B0604020202020204" pitchFamily="34" charset="0"/>
                </a:rPr>
                <a:t>日，在第八届北京香山论坛开幕式上，习近平主席向论坛致贺信，指出“中国坚持共同、综合、合作、可持续的新安全观，愿以更加开放的姿态与各国同心协力，以合作促发展、以合作促安全，推动构建人类命运共同体。”展现了中方推动构建人类命运共同体的信心和决心。</a:t>
              </a:r>
            </a:p>
          </p:txBody>
        </p:sp>
      </p:grpSp>
      <p:grpSp>
        <p:nvGrpSpPr>
          <p:cNvPr id="6" name="组合 5"/>
          <p:cNvGrpSpPr/>
          <p:nvPr/>
        </p:nvGrpSpPr>
        <p:grpSpPr>
          <a:xfrm>
            <a:off x="7584054" y="1293867"/>
            <a:ext cx="4141654" cy="1429110"/>
            <a:chOff x="2506514" y="4643843"/>
            <a:chExt cx="2842952" cy="1429110"/>
          </a:xfrm>
        </p:grpSpPr>
        <p:sp>
          <p:nvSpPr>
            <p:cNvPr id="59" name="矩形 58"/>
            <p:cNvSpPr/>
            <p:nvPr/>
          </p:nvSpPr>
          <p:spPr>
            <a:xfrm>
              <a:off x="2523139" y="4643843"/>
              <a:ext cx="1512916" cy="400110"/>
            </a:xfrm>
            <a:prstGeom prst="rect">
              <a:avLst/>
            </a:prstGeom>
          </p:spPr>
          <p:txBody>
            <a:bodyPr wrap="square">
              <a:spAutoFit/>
            </a:bodyPr>
            <a:lstStyle/>
            <a:p>
              <a:pPr lvl="0">
                <a:defRPr/>
              </a:pPr>
              <a:r>
                <a:rPr lang="en-US" altLang="zh-CN" sz="2000" b="1" dirty="0">
                  <a:solidFill>
                    <a:prstClr val="black"/>
                  </a:solidFill>
                  <a:latin typeface="等线" panose="02010600030101010101" pitchFamily="2" charset="-122"/>
                  <a:ea typeface="等线" panose="02010600030101010101" pitchFamily="2" charset="-122"/>
                </a:rPr>
                <a:t>2018</a:t>
              </a:r>
              <a:r>
                <a:rPr lang="zh-CN" altLang="en-US" sz="2000" b="1" dirty="0">
                  <a:solidFill>
                    <a:prstClr val="black"/>
                  </a:solidFill>
                  <a:latin typeface="等线" panose="02010600030101010101" pitchFamily="2" charset="-122"/>
                  <a:ea typeface="等线" panose="02010600030101010101" pitchFamily="2" charset="-122"/>
                </a:rPr>
                <a:t>年</a:t>
              </a:r>
            </a:p>
          </p:txBody>
        </p:sp>
        <p:sp>
          <p:nvSpPr>
            <p:cNvPr id="60" name="矩形 59"/>
            <p:cNvSpPr/>
            <p:nvPr/>
          </p:nvSpPr>
          <p:spPr>
            <a:xfrm>
              <a:off x="2506514" y="5043953"/>
              <a:ext cx="2842952" cy="1029000"/>
            </a:xfrm>
            <a:prstGeom prst="rect">
              <a:avLst/>
            </a:prstGeom>
          </p:spPr>
          <p:txBody>
            <a:bodyPr wrap="square">
              <a:spAutoFit/>
            </a:bodyPr>
            <a:lstStyle/>
            <a:p>
              <a:pPr algn="just">
                <a:lnSpc>
                  <a:spcPct val="150000"/>
                </a:lnSpc>
              </a:pPr>
              <a:r>
                <a:rPr lang="en-US" altLang="zh-CN" sz="1400" dirty="0">
                  <a:solidFill>
                    <a:schemeClr val="bg1">
                      <a:lumMod val="50000"/>
                    </a:schemeClr>
                  </a:solidFill>
                  <a:latin typeface="等线" panose="02010600030101010101" pitchFamily="2" charset="-122"/>
                  <a:ea typeface="等线" panose="02010600030101010101" pitchFamily="2" charset="-122"/>
                </a:rPr>
                <a:t>2018</a:t>
              </a:r>
              <a:r>
                <a:rPr lang="zh-CN" altLang="en-US" sz="1400" dirty="0">
                  <a:solidFill>
                    <a:schemeClr val="bg1">
                      <a:lumMod val="50000"/>
                    </a:schemeClr>
                  </a:solidFill>
                  <a:latin typeface="等线" panose="02010600030101010101" pitchFamily="2" charset="-122"/>
                  <a:ea typeface="等线" panose="02010600030101010101" pitchFamily="2" charset="-122"/>
                </a:rPr>
                <a:t>年</a:t>
              </a:r>
              <a:r>
                <a:rPr lang="en-US" altLang="zh-CN" sz="1400" dirty="0">
                  <a:solidFill>
                    <a:schemeClr val="bg1">
                      <a:lumMod val="50000"/>
                    </a:schemeClr>
                  </a:solidFill>
                  <a:latin typeface="等线" panose="02010600030101010101" pitchFamily="2" charset="-122"/>
                  <a:ea typeface="等线" panose="02010600030101010101" pitchFamily="2" charset="-122"/>
                </a:rPr>
                <a:t>7</a:t>
              </a:r>
              <a:r>
                <a:rPr lang="zh-CN" altLang="en-US" sz="1400" dirty="0">
                  <a:solidFill>
                    <a:schemeClr val="bg1">
                      <a:lumMod val="50000"/>
                    </a:schemeClr>
                  </a:solidFill>
                  <a:latin typeface="等线" panose="02010600030101010101" pitchFamily="2" charset="-122"/>
                  <a:ea typeface="等线" panose="02010600030101010101" pitchFamily="2" charset="-122"/>
                </a:rPr>
                <a:t>月</a:t>
              </a:r>
              <a:r>
                <a:rPr lang="en-US" altLang="zh-CN" sz="1400" dirty="0">
                  <a:solidFill>
                    <a:schemeClr val="bg1">
                      <a:lumMod val="50000"/>
                    </a:schemeClr>
                  </a:solidFill>
                  <a:latin typeface="等线" panose="02010600030101010101" pitchFamily="2" charset="-122"/>
                  <a:ea typeface="等线" panose="02010600030101010101" pitchFamily="2" charset="-122"/>
                </a:rPr>
                <a:t>26</a:t>
              </a:r>
              <a:r>
                <a:rPr lang="zh-CN" altLang="en-US" sz="1400" dirty="0">
                  <a:solidFill>
                    <a:schemeClr val="bg1">
                      <a:lumMod val="50000"/>
                    </a:schemeClr>
                  </a:solidFill>
                  <a:latin typeface="等线" panose="02010600030101010101" pitchFamily="2" charset="-122"/>
                  <a:ea typeface="等线" panose="02010600030101010101" pitchFamily="2" charset="-122"/>
                </a:rPr>
                <a:t>日，南非总统拉马福萨在金砖会晤上畅想金砖第二个“金色十年”的宏阔蓝图：“共同走向人类命运共同体更加光明的未来。</a:t>
              </a:r>
            </a:p>
          </p:txBody>
        </p:sp>
      </p:grpSp>
      <p:grpSp>
        <p:nvGrpSpPr>
          <p:cNvPr id="18" name="组合 17">
            <a:extLst>
              <a:ext uri="{FF2B5EF4-FFF2-40B4-BE49-F238E27FC236}">
                <a16:creationId xmlns:a16="http://schemas.microsoft.com/office/drawing/2014/main" id="{DBC0263F-25D6-4F2A-9648-A6D372E4F0C8}"/>
              </a:ext>
            </a:extLst>
          </p:cNvPr>
          <p:cNvGrpSpPr/>
          <p:nvPr/>
        </p:nvGrpSpPr>
        <p:grpSpPr>
          <a:xfrm>
            <a:off x="64293" y="254705"/>
            <a:ext cx="2768657" cy="990217"/>
            <a:chOff x="64293" y="254705"/>
            <a:chExt cx="2768657" cy="990217"/>
          </a:xfrm>
        </p:grpSpPr>
        <p:pic>
          <p:nvPicPr>
            <p:cNvPr id="19" name="图片 18">
              <a:extLst>
                <a:ext uri="{FF2B5EF4-FFF2-40B4-BE49-F238E27FC236}">
                  <a16:creationId xmlns:a16="http://schemas.microsoft.com/office/drawing/2014/main" id="{840E54DF-D156-47A3-B612-4B2DC1190D55}"/>
                </a:ext>
              </a:extLst>
            </p:cNvPr>
            <p:cNvPicPr>
              <a:picLocks noChangeAspect="1"/>
            </p:cNvPicPr>
            <p:nvPr/>
          </p:nvPicPr>
          <p:blipFill>
            <a:blip r:embed="rId4"/>
            <a:stretch>
              <a:fillRect/>
            </a:stretch>
          </p:blipFill>
          <p:spPr>
            <a:xfrm>
              <a:off x="64293" y="254705"/>
              <a:ext cx="847725" cy="990217"/>
            </a:xfrm>
            <a:prstGeom prst="rect">
              <a:avLst/>
            </a:prstGeom>
          </p:spPr>
        </p:pic>
        <p:sp>
          <p:nvSpPr>
            <p:cNvPr id="20" name="AutoShape 28">
              <a:extLst>
                <a:ext uri="{FF2B5EF4-FFF2-40B4-BE49-F238E27FC236}">
                  <a16:creationId xmlns:a16="http://schemas.microsoft.com/office/drawing/2014/main" id="{E36AEC4D-9401-4E85-8F54-5606D0FFAA00}"/>
                </a:ext>
              </a:extLst>
            </p:cNvPr>
            <p:cNvSpPr>
              <a:spLocks noChangeAspect="1" noChangeArrowheads="1" noTextEdit="1"/>
            </p:cNvSpPr>
            <p:nvPr/>
          </p:nvSpPr>
          <p:spPr bwMode="auto">
            <a:xfrm>
              <a:off x="357188" y="500063"/>
              <a:ext cx="508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Light"/>
                <a:ea typeface="方正黑体简体" panose="02010601030101010101" pitchFamily="2" charset="-122"/>
                <a:cs typeface="+mn-cs"/>
              </a:endParaRPr>
            </a:p>
          </p:txBody>
        </p:sp>
        <p:sp>
          <p:nvSpPr>
            <p:cNvPr id="21" name="文本框 20">
              <a:extLst>
                <a:ext uri="{FF2B5EF4-FFF2-40B4-BE49-F238E27FC236}">
                  <a16:creationId xmlns:a16="http://schemas.microsoft.com/office/drawing/2014/main" id="{6168D82F-B40D-41E9-8C6D-ABAB0234E08D}"/>
                </a:ext>
              </a:extLst>
            </p:cNvPr>
            <p:cNvSpPr txBox="1"/>
            <p:nvPr/>
          </p:nvSpPr>
          <p:spPr>
            <a:xfrm>
              <a:off x="379405" y="549008"/>
              <a:ext cx="44435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rPr>
                <a:t>02</a:t>
              </a:r>
              <a:endParaRPr kumimoji="0" lang="zh-CN" altLang="en-US" sz="2000" b="0" i="0" u="none" strike="noStrike" kern="1200" cap="none" spc="0" normalizeH="0" baseline="0" noProof="0" dirty="0">
                <a:ln>
                  <a:noFill/>
                </a:ln>
                <a:solidFill>
                  <a:prstClr val="black"/>
                </a:solidFill>
                <a:effectLst/>
                <a:uLnTx/>
                <a:uFillTx/>
                <a:latin typeface="Calibri"/>
                <a:ea typeface="方正黑体简体" panose="02010601030101010101" pitchFamily="2" charset="-122"/>
                <a:cs typeface="+mn-cs"/>
              </a:endParaRPr>
            </a:p>
          </p:txBody>
        </p:sp>
        <p:sp>
          <p:nvSpPr>
            <p:cNvPr id="22" name="文本框 21">
              <a:extLst>
                <a:ext uri="{FF2B5EF4-FFF2-40B4-BE49-F238E27FC236}">
                  <a16:creationId xmlns:a16="http://schemas.microsoft.com/office/drawing/2014/main" id="{17FC155D-36F7-4C17-8765-CA7520ABDA89}"/>
                </a:ext>
              </a:extLst>
            </p:cNvPr>
            <p:cNvSpPr txBox="1"/>
            <p:nvPr/>
          </p:nvSpPr>
          <p:spPr>
            <a:xfrm>
              <a:off x="1006809" y="465389"/>
              <a:ext cx="1826141" cy="584775"/>
            </a:xfrm>
            <a:prstGeom prst="rect">
              <a:avLst/>
            </a:prstGeom>
            <a:noFill/>
          </p:spPr>
          <p:txBody>
            <a:bodyPr wrap="none" rtlCol="0">
              <a:spAutoFit/>
            </a:bodyPr>
            <a:lstStyle/>
            <a:p>
              <a:pPr lvl="0">
                <a:defRPr/>
              </a:pPr>
              <a:r>
                <a:rPr lang="zh-CN" altLang="en-US" sz="3200" dirty="0">
                  <a:solidFill>
                    <a:prstClr val="black"/>
                  </a:solidFill>
                  <a:ea typeface="方正黑体简体" panose="02010601030101010101" pitchFamily="2" charset="-122"/>
                </a:rPr>
                <a:t>发展历程</a:t>
              </a:r>
            </a:p>
          </p:txBody>
        </p:sp>
      </p:grpSp>
    </p:spTree>
    <p:extLst>
      <p:ext uri="{BB962C8B-B14F-4D97-AF65-F5344CB8AC3E}">
        <p14:creationId xmlns:p14="http://schemas.microsoft.com/office/powerpoint/2010/main" val="2070138262"/>
      </p:ext>
    </p:extLst>
  </p:cSld>
  <p:clrMapOvr>
    <a:masterClrMapping/>
  </p:clrMapOvr>
  <mc:AlternateContent xmlns:mc="http://schemas.openxmlformats.org/markup-compatibility/2006" xmlns:p14="http://schemas.microsoft.com/office/powerpoint/2010/main">
    <mc:Choice Requires="p14">
      <p:transition spd="slow" p14:dur="800" advClick="0" advTm="0">
        <p:circle/>
      </p:transition>
    </mc:Choice>
    <mc:Fallback xmlns="">
      <p:transition spd="slow" advClick="0" advTm="0">
        <p:circl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0000">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14:bounceEnd="40000">
                                          <p:cBhvr additive="base">
                                            <p:cTn id="7" dur="500" fill="hold"/>
                                            <p:tgtEl>
                                              <p:spTgt spid="18"/>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1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4" presetClass="entr" presetSubtype="32" fill="hold"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box(out)">
                                          <p:cBhvr>
                                            <p:cTn id="14" dur="500"/>
                                            <p:tgtEl>
                                              <p:spTgt spid="3"/>
                                            </p:tgtEl>
                                          </p:cBhvr>
                                        </p:animEffect>
                                      </p:childTnLst>
                                    </p:cTn>
                                  </p:par>
                                  <p:par>
                                    <p:cTn id="15" presetID="12" presetClass="entr" presetSubtype="8" fill="hold" grpId="0" nodeType="withEffect">
                                      <p:stCondLst>
                                        <p:cond delay="1000"/>
                                      </p:stCondLst>
                                      <p:childTnLst>
                                        <p:set>
                                          <p:cBhvr>
                                            <p:cTn id="16" dur="1" fill="hold">
                                              <p:stCondLst>
                                                <p:cond delay="0"/>
                                              </p:stCondLst>
                                            </p:cTn>
                                            <p:tgtEl>
                                              <p:spTgt spid="51"/>
                                            </p:tgtEl>
                                            <p:attrNameLst>
                                              <p:attrName>style.visibility</p:attrName>
                                            </p:attrNameLst>
                                          </p:cBhvr>
                                          <p:to>
                                            <p:strVal val="visible"/>
                                          </p:to>
                                        </p:set>
                                        <p:anim calcmode="lin" valueType="num">
                                          <p:cBhvr additive="base">
                                            <p:cTn id="17" dur="500"/>
                                            <p:tgtEl>
                                              <p:spTgt spid="51"/>
                                            </p:tgtEl>
                                            <p:attrNameLst>
                                              <p:attrName>ppt_x</p:attrName>
                                            </p:attrNameLst>
                                          </p:cBhvr>
                                          <p:tavLst>
                                            <p:tav tm="0">
                                              <p:val>
                                                <p:strVal val="#ppt_x-#ppt_w*1.125000"/>
                                              </p:val>
                                            </p:tav>
                                            <p:tav tm="100000">
                                              <p:val>
                                                <p:strVal val="#ppt_x"/>
                                              </p:val>
                                            </p:tav>
                                          </p:tavLst>
                                        </p:anim>
                                        <p:animEffect transition="in" filter="wipe(right)">
                                          <p:cBhvr>
                                            <p:cTn id="18" dur="500"/>
                                            <p:tgtEl>
                                              <p:spTgt spid="51"/>
                                            </p:tgtEl>
                                          </p:cBhvr>
                                        </p:animEffect>
                                      </p:childTnLst>
                                    </p:cTn>
                                  </p:par>
                                  <p:par>
                                    <p:cTn id="19" presetID="2" presetClass="entr" presetSubtype="9" fill="hold" nodeType="withEffect" p14:presetBounceEnd="40000">
                                      <p:stCondLst>
                                        <p:cond delay="1500"/>
                                      </p:stCondLst>
                                      <p:childTnLst>
                                        <p:set>
                                          <p:cBhvr>
                                            <p:cTn id="20" dur="1" fill="hold">
                                              <p:stCondLst>
                                                <p:cond delay="0"/>
                                              </p:stCondLst>
                                            </p:cTn>
                                            <p:tgtEl>
                                              <p:spTgt spid="7"/>
                                            </p:tgtEl>
                                            <p:attrNameLst>
                                              <p:attrName>style.visibility</p:attrName>
                                            </p:attrNameLst>
                                          </p:cBhvr>
                                          <p:to>
                                            <p:strVal val="visible"/>
                                          </p:to>
                                        </p:set>
                                        <p:anim calcmode="lin" valueType="num" p14:bounceEnd="40000">
                                          <p:cBhvr additive="base">
                                            <p:cTn id="21" dur="1000" fill="hold"/>
                                            <p:tgtEl>
                                              <p:spTgt spid="7"/>
                                            </p:tgtEl>
                                            <p:attrNameLst>
                                              <p:attrName>ppt_x</p:attrName>
                                            </p:attrNameLst>
                                          </p:cBhvr>
                                          <p:tavLst>
                                            <p:tav tm="0">
                                              <p:val>
                                                <p:strVal val="0-#ppt_w/2"/>
                                              </p:val>
                                            </p:tav>
                                            <p:tav tm="100000">
                                              <p:val>
                                                <p:strVal val="#ppt_x"/>
                                              </p:val>
                                            </p:tav>
                                          </p:tavLst>
                                        </p:anim>
                                        <p:anim calcmode="lin" valueType="num" p14:bounceEnd="40000">
                                          <p:cBhvr additive="base">
                                            <p:cTn id="22" dur="1000" fill="hold"/>
                                            <p:tgtEl>
                                              <p:spTgt spid="7"/>
                                            </p:tgtEl>
                                            <p:attrNameLst>
                                              <p:attrName>ppt_y</p:attrName>
                                            </p:attrNameLst>
                                          </p:cBhvr>
                                          <p:tavLst>
                                            <p:tav tm="0">
                                              <p:val>
                                                <p:strVal val="0-#ppt_h/2"/>
                                              </p:val>
                                            </p:tav>
                                            <p:tav tm="100000">
                                              <p:val>
                                                <p:strVal val="#ppt_y"/>
                                              </p:val>
                                            </p:tav>
                                          </p:tavLst>
                                        </p:anim>
                                      </p:childTnLst>
                                    </p:cTn>
                                  </p:par>
                                  <p:par>
                                    <p:cTn id="23" presetID="2" presetClass="entr" presetSubtype="3" fill="hold" nodeType="withEffect" p14:presetBounceEnd="40000">
                                      <p:stCondLst>
                                        <p:cond delay="1500"/>
                                      </p:stCondLst>
                                      <p:childTnLst>
                                        <p:set>
                                          <p:cBhvr>
                                            <p:cTn id="24" dur="1" fill="hold">
                                              <p:stCondLst>
                                                <p:cond delay="0"/>
                                              </p:stCondLst>
                                            </p:cTn>
                                            <p:tgtEl>
                                              <p:spTgt spid="6"/>
                                            </p:tgtEl>
                                            <p:attrNameLst>
                                              <p:attrName>style.visibility</p:attrName>
                                            </p:attrNameLst>
                                          </p:cBhvr>
                                          <p:to>
                                            <p:strVal val="visible"/>
                                          </p:to>
                                        </p:set>
                                        <p:anim calcmode="lin" valueType="num" p14:bounceEnd="40000">
                                          <p:cBhvr additive="base">
                                            <p:cTn id="25" dur="1000" fill="hold"/>
                                            <p:tgtEl>
                                              <p:spTgt spid="6"/>
                                            </p:tgtEl>
                                            <p:attrNameLst>
                                              <p:attrName>ppt_x</p:attrName>
                                            </p:attrNameLst>
                                          </p:cBhvr>
                                          <p:tavLst>
                                            <p:tav tm="0">
                                              <p:val>
                                                <p:strVal val="1+#ppt_w/2"/>
                                              </p:val>
                                            </p:tav>
                                            <p:tav tm="100000">
                                              <p:val>
                                                <p:strVal val="#ppt_x"/>
                                              </p:val>
                                            </p:tav>
                                          </p:tavLst>
                                        </p:anim>
                                        <p:anim calcmode="lin" valueType="num" p14:bounceEnd="40000">
                                          <p:cBhvr additive="base">
                                            <p:cTn id="26" dur="1000" fill="hold"/>
                                            <p:tgtEl>
                                              <p:spTgt spid="6"/>
                                            </p:tgtEl>
                                            <p:attrNameLst>
                                              <p:attrName>ppt_y</p:attrName>
                                            </p:attrNameLst>
                                          </p:cBhvr>
                                          <p:tavLst>
                                            <p:tav tm="0">
                                              <p:val>
                                                <p:strVal val="0-#ppt_h/2"/>
                                              </p:val>
                                            </p:tav>
                                            <p:tav tm="100000">
                                              <p:val>
                                                <p:strVal val="#ppt_y"/>
                                              </p:val>
                                            </p:tav>
                                          </p:tavLst>
                                        </p:anim>
                                      </p:childTnLst>
                                    </p:cTn>
                                  </p:par>
                                  <p:par>
                                    <p:cTn id="27" presetID="2" presetClass="entr" presetSubtype="6" fill="hold" nodeType="withEffect" p14:presetBounceEnd="40000">
                                      <p:stCondLst>
                                        <p:cond delay="1500"/>
                                      </p:stCondLst>
                                      <p:childTnLst>
                                        <p:set>
                                          <p:cBhvr>
                                            <p:cTn id="28" dur="1" fill="hold">
                                              <p:stCondLst>
                                                <p:cond delay="0"/>
                                              </p:stCondLst>
                                            </p:cTn>
                                            <p:tgtEl>
                                              <p:spTgt spid="2"/>
                                            </p:tgtEl>
                                            <p:attrNameLst>
                                              <p:attrName>style.visibility</p:attrName>
                                            </p:attrNameLst>
                                          </p:cBhvr>
                                          <p:to>
                                            <p:strVal val="visible"/>
                                          </p:to>
                                        </p:set>
                                        <p:anim calcmode="lin" valueType="num" p14:bounceEnd="40000">
                                          <p:cBhvr additive="base">
                                            <p:cTn id="29" dur="1000" fill="hold"/>
                                            <p:tgtEl>
                                              <p:spTgt spid="2"/>
                                            </p:tgtEl>
                                            <p:attrNameLst>
                                              <p:attrName>ppt_x</p:attrName>
                                            </p:attrNameLst>
                                          </p:cBhvr>
                                          <p:tavLst>
                                            <p:tav tm="0">
                                              <p:val>
                                                <p:strVal val="1+#ppt_w/2"/>
                                              </p:val>
                                            </p:tav>
                                            <p:tav tm="100000">
                                              <p:val>
                                                <p:strVal val="#ppt_x"/>
                                              </p:val>
                                            </p:tav>
                                          </p:tavLst>
                                        </p:anim>
                                        <p:anim calcmode="lin" valueType="num" p14:bounceEnd="40000">
                                          <p:cBhvr additive="base">
                                            <p:cTn id="30" dur="1000" fill="hold"/>
                                            <p:tgtEl>
                                              <p:spTgt spid="2"/>
                                            </p:tgtEl>
                                            <p:attrNameLst>
                                              <p:attrName>ppt_y</p:attrName>
                                            </p:attrNameLst>
                                          </p:cBhvr>
                                          <p:tavLst>
                                            <p:tav tm="0">
                                              <p:val>
                                                <p:strVal val="1+#ppt_h/2"/>
                                              </p:val>
                                            </p:tav>
                                            <p:tav tm="100000">
                                              <p:val>
                                                <p:strVal val="#ppt_y"/>
                                              </p:val>
                                            </p:tav>
                                          </p:tavLst>
                                        </p:anim>
                                      </p:childTnLst>
                                    </p:cTn>
                                  </p:par>
                                  <p:par>
                                    <p:cTn id="31" presetID="2" presetClass="entr" presetSubtype="12" fill="hold" nodeType="withEffect" p14:presetBounceEnd="40000">
                                      <p:stCondLst>
                                        <p:cond delay="1500"/>
                                      </p:stCondLst>
                                      <p:childTnLst>
                                        <p:set>
                                          <p:cBhvr>
                                            <p:cTn id="32" dur="1" fill="hold">
                                              <p:stCondLst>
                                                <p:cond delay="0"/>
                                              </p:stCondLst>
                                            </p:cTn>
                                            <p:tgtEl>
                                              <p:spTgt spid="5"/>
                                            </p:tgtEl>
                                            <p:attrNameLst>
                                              <p:attrName>style.visibility</p:attrName>
                                            </p:attrNameLst>
                                          </p:cBhvr>
                                          <p:to>
                                            <p:strVal val="visible"/>
                                          </p:to>
                                        </p:set>
                                        <p:anim calcmode="lin" valueType="num" p14:bounceEnd="40000">
                                          <p:cBhvr additive="base">
                                            <p:cTn id="33" dur="1000" fill="hold"/>
                                            <p:tgtEl>
                                              <p:spTgt spid="5"/>
                                            </p:tgtEl>
                                            <p:attrNameLst>
                                              <p:attrName>ppt_x</p:attrName>
                                            </p:attrNameLst>
                                          </p:cBhvr>
                                          <p:tavLst>
                                            <p:tav tm="0">
                                              <p:val>
                                                <p:strVal val="0-#ppt_w/2"/>
                                              </p:val>
                                            </p:tav>
                                            <p:tav tm="100000">
                                              <p:val>
                                                <p:strVal val="#ppt_x"/>
                                              </p:val>
                                            </p:tav>
                                          </p:tavLst>
                                        </p:anim>
                                        <p:anim calcmode="lin" valueType="num" p14:bounceEnd="40000">
                                          <p:cBhvr additive="base">
                                            <p:cTn id="34"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0-#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4" presetClass="entr" presetSubtype="32" fill="hold"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box(out)">
                                          <p:cBhvr>
                                            <p:cTn id="14" dur="500"/>
                                            <p:tgtEl>
                                              <p:spTgt spid="3"/>
                                            </p:tgtEl>
                                          </p:cBhvr>
                                        </p:animEffect>
                                      </p:childTnLst>
                                    </p:cTn>
                                  </p:par>
                                  <p:par>
                                    <p:cTn id="15" presetID="12" presetClass="entr" presetSubtype="2" fill="hold" grpId="0" nodeType="withEffect">
                                      <p:stCondLst>
                                        <p:cond delay="1000"/>
                                      </p:stCondLst>
                                      <p:childTnLst>
                                        <p:set>
                                          <p:cBhvr>
                                            <p:cTn id="16" dur="1" fill="hold">
                                              <p:stCondLst>
                                                <p:cond delay="0"/>
                                              </p:stCondLst>
                                            </p:cTn>
                                            <p:tgtEl>
                                              <p:spTgt spid="52"/>
                                            </p:tgtEl>
                                            <p:attrNameLst>
                                              <p:attrName>style.visibility</p:attrName>
                                            </p:attrNameLst>
                                          </p:cBhvr>
                                          <p:to>
                                            <p:strVal val="visible"/>
                                          </p:to>
                                        </p:set>
                                        <p:anim calcmode="lin" valueType="num">
                                          <p:cBhvr additive="base">
                                            <p:cTn id="17" dur="500"/>
                                            <p:tgtEl>
                                              <p:spTgt spid="52"/>
                                            </p:tgtEl>
                                            <p:attrNameLst>
                                              <p:attrName>ppt_x</p:attrName>
                                            </p:attrNameLst>
                                          </p:cBhvr>
                                          <p:tavLst>
                                            <p:tav tm="0">
                                              <p:val>
                                                <p:strVal val="#ppt_x+#ppt_w*1.125000"/>
                                              </p:val>
                                            </p:tav>
                                            <p:tav tm="100000">
                                              <p:val>
                                                <p:strVal val="#ppt_x"/>
                                              </p:val>
                                            </p:tav>
                                          </p:tavLst>
                                        </p:anim>
                                        <p:animEffect transition="in" filter="wipe(left)">
                                          <p:cBhvr>
                                            <p:cTn id="18" dur="500"/>
                                            <p:tgtEl>
                                              <p:spTgt spid="52"/>
                                            </p:tgtEl>
                                          </p:cBhvr>
                                        </p:animEffect>
                                      </p:childTnLst>
                                    </p:cTn>
                                  </p:par>
                                  <p:par>
                                    <p:cTn id="19" presetID="12" presetClass="entr" presetSubtype="8" fill="hold" grpId="0" nodeType="withEffect">
                                      <p:stCondLst>
                                        <p:cond delay="1000"/>
                                      </p:stCondLst>
                                      <p:childTnLst>
                                        <p:set>
                                          <p:cBhvr>
                                            <p:cTn id="20" dur="1" fill="hold">
                                              <p:stCondLst>
                                                <p:cond delay="0"/>
                                              </p:stCondLst>
                                            </p:cTn>
                                            <p:tgtEl>
                                              <p:spTgt spid="51"/>
                                            </p:tgtEl>
                                            <p:attrNameLst>
                                              <p:attrName>style.visibility</p:attrName>
                                            </p:attrNameLst>
                                          </p:cBhvr>
                                          <p:to>
                                            <p:strVal val="visible"/>
                                          </p:to>
                                        </p:set>
                                        <p:anim calcmode="lin" valueType="num">
                                          <p:cBhvr additive="base">
                                            <p:cTn id="21" dur="500"/>
                                            <p:tgtEl>
                                              <p:spTgt spid="51"/>
                                            </p:tgtEl>
                                            <p:attrNameLst>
                                              <p:attrName>ppt_x</p:attrName>
                                            </p:attrNameLst>
                                          </p:cBhvr>
                                          <p:tavLst>
                                            <p:tav tm="0">
                                              <p:val>
                                                <p:strVal val="#ppt_x-#ppt_w*1.125000"/>
                                              </p:val>
                                            </p:tav>
                                            <p:tav tm="100000">
                                              <p:val>
                                                <p:strVal val="#ppt_x"/>
                                              </p:val>
                                            </p:tav>
                                          </p:tavLst>
                                        </p:anim>
                                        <p:animEffect transition="in" filter="wipe(right)">
                                          <p:cBhvr>
                                            <p:cTn id="22" dur="500"/>
                                            <p:tgtEl>
                                              <p:spTgt spid="51"/>
                                            </p:tgtEl>
                                          </p:cBhvr>
                                        </p:animEffect>
                                      </p:childTnLst>
                                    </p:cTn>
                                  </p:par>
                                  <p:par>
                                    <p:cTn id="23" presetID="2" presetClass="entr" presetSubtype="9" fill="hold" nodeType="withEffect">
                                      <p:stCondLst>
                                        <p:cond delay="150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1000" fill="hold"/>
                                            <p:tgtEl>
                                              <p:spTgt spid="7"/>
                                            </p:tgtEl>
                                            <p:attrNameLst>
                                              <p:attrName>ppt_x</p:attrName>
                                            </p:attrNameLst>
                                          </p:cBhvr>
                                          <p:tavLst>
                                            <p:tav tm="0">
                                              <p:val>
                                                <p:strVal val="0-#ppt_w/2"/>
                                              </p:val>
                                            </p:tav>
                                            <p:tav tm="100000">
                                              <p:val>
                                                <p:strVal val="#ppt_x"/>
                                              </p:val>
                                            </p:tav>
                                          </p:tavLst>
                                        </p:anim>
                                        <p:anim calcmode="lin" valueType="num">
                                          <p:cBhvr additive="base">
                                            <p:cTn id="26" dur="1000" fill="hold"/>
                                            <p:tgtEl>
                                              <p:spTgt spid="7"/>
                                            </p:tgtEl>
                                            <p:attrNameLst>
                                              <p:attrName>ppt_y</p:attrName>
                                            </p:attrNameLst>
                                          </p:cBhvr>
                                          <p:tavLst>
                                            <p:tav tm="0">
                                              <p:val>
                                                <p:strVal val="0-#ppt_h/2"/>
                                              </p:val>
                                            </p:tav>
                                            <p:tav tm="100000">
                                              <p:val>
                                                <p:strVal val="#ppt_y"/>
                                              </p:val>
                                            </p:tav>
                                          </p:tavLst>
                                        </p:anim>
                                      </p:childTnLst>
                                    </p:cTn>
                                  </p:par>
                                  <p:par>
                                    <p:cTn id="27" presetID="2" presetClass="entr" presetSubtype="3" fill="hold" nodeType="withEffect">
                                      <p:stCondLst>
                                        <p:cond delay="150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1000" fill="hold"/>
                                            <p:tgtEl>
                                              <p:spTgt spid="6"/>
                                            </p:tgtEl>
                                            <p:attrNameLst>
                                              <p:attrName>ppt_x</p:attrName>
                                            </p:attrNameLst>
                                          </p:cBhvr>
                                          <p:tavLst>
                                            <p:tav tm="0">
                                              <p:val>
                                                <p:strVal val="1+#ppt_w/2"/>
                                              </p:val>
                                            </p:tav>
                                            <p:tav tm="100000">
                                              <p:val>
                                                <p:strVal val="#ppt_x"/>
                                              </p:val>
                                            </p:tav>
                                          </p:tavLst>
                                        </p:anim>
                                        <p:anim calcmode="lin" valueType="num">
                                          <p:cBhvr additive="base">
                                            <p:cTn id="30" dur="1000" fill="hold"/>
                                            <p:tgtEl>
                                              <p:spTgt spid="6"/>
                                            </p:tgtEl>
                                            <p:attrNameLst>
                                              <p:attrName>ppt_y</p:attrName>
                                            </p:attrNameLst>
                                          </p:cBhvr>
                                          <p:tavLst>
                                            <p:tav tm="0">
                                              <p:val>
                                                <p:strVal val="0-#ppt_h/2"/>
                                              </p:val>
                                            </p:tav>
                                            <p:tav tm="100000">
                                              <p:val>
                                                <p:strVal val="#ppt_y"/>
                                              </p:val>
                                            </p:tav>
                                          </p:tavLst>
                                        </p:anim>
                                      </p:childTnLst>
                                    </p:cTn>
                                  </p:par>
                                  <p:par>
                                    <p:cTn id="31" presetID="2" presetClass="entr" presetSubtype="6" fill="hold" nodeType="withEffect">
                                      <p:stCondLst>
                                        <p:cond delay="1500"/>
                                      </p:stCondLst>
                                      <p:childTnLst>
                                        <p:set>
                                          <p:cBhvr>
                                            <p:cTn id="32" dur="1" fill="hold">
                                              <p:stCondLst>
                                                <p:cond delay="0"/>
                                              </p:stCondLst>
                                            </p:cTn>
                                            <p:tgtEl>
                                              <p:spTgt spid="2"/>
                                            </p:tgtEl>
                                            <p:attrNameLst>
                                              <p:attrName>style.visibility</p:attrName>
                                            </p:attrNameLst>
                                          </p:cBhvr>
                                          <p:to>
                                            <p:strVal val="visible"/>
                                          </p:to>
                                        </p:set>
                                        <p:anim calcmode="lin" valueType="num">
                                          <p:cBhvr additive="base">
                                            <p:cTn id="33" dur="1000" fill="hold"/>
                                            <p:tgtEl>
                                              <p:spTgt spid="2"/>
                                            </p:tgtEl>
                                            <p:attrNameLst>
                                              <p:attrName>ppt_x</p:attrName>
                                            </p:attrNameLst>
                                          </p:cBhvr>
                                          <p:tavLst>
                                            <p:tav tm="0">
                                              <p:val>
                                                <p:strVal val="1+#ppt_w/2"/>
                                              </p:val>
                                            </p:tav>
                                            <p:tav tm="100000">
                                              <p:val>
                                                <p:strVal val="#ppt_x"/>
                                              </p:val>
                                            </p:tav>
                                          </p:tavLst>
                                        </p:anim>
                                        <p:anim calcmode="lin" valueType="num">
                                          <p:cBhvr additive="base">
                                            <p:cTn id="34" dur="1000" fill="hold"/>
                                            <p:tgtEl>
                                              <p:spTgt spid="2"/>
                                            </p:tgtEl>
                                            <p:attrNameLst>
                                              <p:attrName>ppt_y</p:attrName>
                                            </p:attrNameLst>
                                          </p:cBhvr>
                                          <p:tavLst>
                                            <p:tav tm="0">
                                              <p:val>
                                                <p:strVal val="1+#ppt_h/2"/>
                                              </p:val>
                                            </p:tav>
                                            <p:tav tm="100000">
                                              <p:val>
                                                <p:strVal val="#ppt_y"/>
                                              </p:val>
                                            </p:tav>
                                          </p:tavLst>
                                        </p:anim>
                                      </p:childTnLst>
                                    </p:cTn>
                                  </p:par>
                                  <p:par>
                                    <p:cTn id="35" presetID="2" presetClass="entr" presetSubtype="12" fill="hold" nodeType="withEffect">
                                      <p:stCondLst>
                                        <p:cond delay="150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1000" fill="hold"/>
                                            <p:tgtEl>
                                              <p:spTgt spid="5"/>
                                            </p:tgtEl>
                                            <p:attrNameLst>
                                              <p:attrName>ppt_x</p:attrName>
                                            </p:attrNameLst>
                                          </p:cBhvr>
                                          <p:tavLst>
                                            <p:tav tm="0">
                                              <p:val>
                                                <p:strVal val="0-#ppt_w/2"/>
                                              </p:val>
                                            </p:tav>
                                            <p:tav tm="100000">
                                              <p:val>
                                                <p:strVal val="#ppt_x"/>
                                              </p:val>
                                            </p:tav>
                                          </p:tavLst>
                                        </p:anim>
                                        <p:anim calcmode="lin" valueType="num">
                                          <p:cBhvr additive="base">
                                            <p:cTn id="3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1" grpId="0"/>
          <p:bldP spid="52"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常用">
      <a:majorFont>
        <a:latin typeface="Calibri"/>
        <a:ea typeface="微软雅黑"/>
        <a:cs typeface=""/>
      </a:majorFont>
      <a:minorFont>
        <a:latin typeface="Calibr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445</TotalTime>
  <Words>1743</Words>
  <Application>Microsoft Office PowerPoint</Application>
  <PresentationFormat>宽屏</PresentationFormat>
  <Paragraphs>148</Paragraphs>
  <Slides>18</Slides>
  <Notes>18</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18</vt:i4>
      </vt:variant>
    </vt:vector>
  </HeadingPairs>
  <TitlesOfParts>
    <vt:vector size="27" baseType="lpstr">
      <vt:lpstr>等线</vt:lpstr>
      <vt:lpstr>方正黑体简体</vt:lpstr>
      <vt:lpstr>方正书宋简体</vt:lpstr>
      <vt:lpstr>微软雅黑 Light</vt:lpstr>
      <vt:lpstr>Arial</vt:lpstr>
      <vt:lpstr>Calibri</vt:lpstr>
      <vt:lpstr>Calibri Light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dc:title>
  <dc:creator>牟鑫一</dc:creator>
  <cp:lastModifiedBy>鑫一 牟</cp:lastModifiedBy>
  <cp:revision>35</cp:revision>
  <dcterms:created xsi:type="dcterms:W3CDTF">2017-02-15T15:33:58Z</dcterms:created>
  <dcterms:modified xsi:type="dcterms:W3CDTF">2018-12-03T14:32:04Z</dcterms:modified>
</cp:coreProperties>
</file>